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5"/>
  </p:notesMasterIdLst>
  <p:sldIdLst>
    <p:sldId id="955" r:id="rId3"/>
    <p:sldId id="317" r:id="rId4"/>
    <p:sldId id="290" r:id="rId5"/>
    <p:sldId id="265" r:id="rId6"/>
    <p:sldId id="16186" r:id="rId7"/>
    <p:sldId id="956" r:id="rId8"/>
    <p:sldId id="958" r:id="rId9"/>
    <p:sldId id="959" r:id="rId10"/>
    <p:sldId id="16188" r:id="rId11"/>
    <p:sldId id="16189" r:id="rId12"/>
    <p:sldId id="16192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AD401-BFB3-447E-808D-6BE4D557B242}" v="92" dt="2022-04-07T08:28:37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Robin" userId="08e64459-26b0-41ba-a6c9-4c5f3e2a6779" providerId="ADAL" clId="{8A2AD401-BFB3-447E-808D-6BE4D557B242}"/>
    <pc:docChg chg="undo custSel addSld delSld modSld">
      <pc:chgData name="Wilson, Robin" userId="08e64459-26b0-41ba-a6c9-4c5f3e2a6779" providerId="ADAL" clId="{8A2AD401-BFB3-447E-808D-6BE4D557B242}" dt="2022-04-07T09:11:11.728" v="3565" actId="20577"/>
      <pc:docMkLst>
        <pc:docMk/>
      </pc:docMkLst>
      <pc:sldChg chg="addSp delSp modSp add mod modAnim">
        <pc:chgData name="Wilson, Robin" userId="08e64459-26b0-41ba-a6c9-4c5f3e2a6779" providerId="ADAL" clId="{8A2AD401-BFB3-447E-808D-6BE4D557B242}" dt="2022-04-04T11:00:26.106" v="2896"/>
        <pc:sldMkLst>
          <pc:docMk/>
          <pc:sldMk cId="3874911355" sldId="265"/>
        </pc:sldMkLst>
        <pc:spChg chg="mod">
          <ac:chgData name="Wilson, Robin" userId="08e64459-26b0-41ba-a6c9-4c5f3e2a6779" providerId="ADAL" clId="{8A2AD401-BFB3-447E-808D-6BE4D557B242}" dt="2022-04-04T08:29:19.269" v="195" actId="113"/>
          <ac:spMkLst>
            <pc:docMk/>
            <pc:sldMk cId="3874911355" sldId="265"/>
            <ac:spMk id="2" creationId="{2F3290EB-1084-EC44-92D7-AC146C479F37}"/>
          </ac:spMkLst>
        </pc:spChg>
        <pc:spChg chg="del">
          <ac:chgData name="Wilson, Robin" userId="08e64459-26b0-41ba-a6c9-4c5f3e2a6779" providerId="ADAL" clId="{8A2AD401-BFB3-447E-808D-6BE4D557B242}" dt="2022-04-04T08:29:24.870" v="196" actId="478"/>
          <ac:spMkLst>
            <pc:docMk/>
            <pc:sldMk cId="3874911355" sldId="265"/>
            <ac:spMk id="3" creationId="{1227F6D1-75D7-7A42-ACC5-3974785147E8}"/>
          </ac:spMkLst>
        </pc:spChg>
        <pc:spChg chg="add del mod">
          <ac:chgData name="Wilson, Robin" userId="08e64459-26b0-41ba-a6c9-4c5f3e2a6779" providerId="ADAL" clId="{8A2AD401-BFB3-447E-808D-6BE4D557B242}" dt="2022-04-04T08:29:31.842" v="197" actId="478"/>
          <ac:spMkLst>
            <pc:docMk/>
            <pc:sldMk cId="3874911355" sldId="265"/>
            <ac:spMk id="5" creationId="{E015DADA-CC7E-4996-8BB9-6A196B5D5239}"/>
          </ac:spMkLst>
        </pc:spChg>
        <pc:spChg chg="add mod">
          <ac:chgData name="Wilson, Robin" userId="08e64459-26b0-41ba-a6c9-4c5f3e2a6779" providerId="ADAL" clId="{8A2AD401-BFB3-447E-808D-6BE4D557B242}" dt="2022-04-04T09:02:27.491" v="199" actId="1076"/>
          <ac:spMkLst>
            <pc:docMk/>
            <pc:sldMk cId="3874911355" sldId="265"/>
            <ac:spMk id="8" creationId="{E83AD21A-C77B-4E38-B484-0B45E00E9A92}"/>
          </ac:spMkLst>
        </pc:spChg>
        <pc:spChg chg="add mod">
          <ac:chgData name="Wilson, Robin" userId="08e64459-26b0-41ba-a6c9-4c5f3e2a6779" providerId="ADAL" clId="{8A2AD401-BFB3-447E-808D-6BE4D557B242}" dt="2022-04-04T09:02:27.491" v="199" actId="1076"/>
          <ac:spMkLst>
            <pc:docMk/>
            <pc:sldMk cId="3874911355" sldId="265"/>
            <ac:spMk id="10" creationId="{A3112548-681E-4AA9-A094-084942D1263C}"/>
          </ac:spMkLst>
        </pc:spChg>
        <pc:spChg chg="add mod">
          <ac:chgData name="Wilson, Robin" userId="08e64459-26b0-41ba-a6c9-4c5f3e2a6779" providerId="ADAL" clId="{8A2AD401-BFB3-447E-808D-6BE4D557B242}" dt="2022-04-04T09:02:27.491" v="199" actId="1076"/>
          <ac:spMkLst>
            <pc:docMk/>
            <pc:sldMk cId="3874911355" sldId="265"/>
            <ac:spMk id="11" creationId="{E8C5C77D-0EC7-48C1-865F-430BF9FE7BA8}"/>
          </ac:spMkLst>
        </pc:spChg>
        <pc:spChg chg="add mod">
          <ac:chgData name="Wilson, Robin" userId="08e64459-26b0-41ba-a6c9-4c5f3e2a6779" providerId="ADAL" clId="{8A2AD401-BFB3-447E-808D-6BE4D557B242}" dt="2022-04-04T11:00:10.856" v="2892" actId="1076"/>
          <ac:spMkLst>
            <pc:docMk/>
            <pc:sldMk cId="3874911355" sldId="265"/>
            <ac:spMk id="12" creationId="{0ED65A2E-C6C1-4371-8543-819133C866C4}"/>
          </ac:spMkLst>
        </pc:spChg>
      </pc:sldChg>
      <pc:sldChg chg="addSp delSp modSp add del mod">
        <pc:chgData name="Wilson, Robin" userId="08e64459-26b0-41ba-a6c9-4c5f3e2a6779" providerId="ADAL" clId="{8A2AD401-BFB3-447E-808D-6BE4D557B242}" dt="2022-04-04T09:13:05.330" v="577" actId="47"/>
        <pc:sldMkLst>
          <pc:docMk/>
          <pc:sldMk cId="2362819745" sldId="283"/>
        </pc:sldMkLst>
        <pc:spChg chg="mod">
          <ac:chgData name="Wilson, Robin" userId="08e64459-26b0-41ba-a6c9-4c5f3e2a6779" providerId="ADAL" clId="{8A2AD401-BFB3-447E-808D-6BE4D557B242}" dt="2022-04-04T09:07:05.078" v="225" actId="20577"/>
          <ac:spMkLst>
            <pc:docMk/>
            <pc:sldMk cId="2362819745" sldId="283"/>
            <ac:spMk id="3" creationId="{4DCCC444-0761-8E42-B21C-1ADACDB6D51D}"/>
          </ac:spMkLst>
        </pc:spChg>
        <pc:spChg chg="del mod">
          <ac:chgData name="Wilson, Robin" userId="08e64459-26b0-41ba-a6c9-4c5f3e2a6779" providerId="ADAL" clId="{8A2AD401-BFB3-447E-808D-6BE4D557B242}" dt="2022-04-04T09:07:11.319" v="228" actId="478"/>
          <ac:spMkLst>
            <pc:docMk/>
            <pc:sldMk cId="2362819745" sldId="283"/>
            <ac:spMk id="9" creationId="{1792225B-9EC8-884B-AA2E-4DBB3CDB0B72}"/>
          </ac:spMkLst>
        </pc:spChg>
        <pc:spChg chg="mod">
          <ac:chgData name="Wilson, Robin" userId="08e64459-26b0-41ba-a6c9-4c5f3e2a6779" providerId="ADAL" clId="{8A2AD401-BFB3-447E-808D-6BE4D557B242}" dt="2022-04-04T09:08:52.367" v="378" actId="14100"/>
          <ac:spMkLst>
            <pc:docMk/>
            <pc:sldMk cId="2362819745" sldId="283"/>
            <ac:spMk id="37" creationId="{20BF901E-8669-490B-B7AB-C77E3A24C6DA}"/>
          </ac:spMkLst>
        </pc:spChg>
        <pc:graphicFrameChg chg="del">
          <ac:chgData name="Wilson, Robin" userId="08e64459-26b0-41ba-a6c9-4c5f3e2a6779" providerId="ADAL" clId="{8A2AD401-BFB3-447E-808D-6BE4D557B242}" dt="2022-04-04T09:07:08.535" v="226" actId="478"/>
          <ac:graphicFrameMkLst>
            <pc:docMk/>
            <pc:sldMk cId="2362819745" sldId="283"/>
            <ac:graphicFrameMk id="6" creationId="{20660839-DD1E-B54C-B587-E66E0C615D14}"/>
          </ac:graphicFrameMkLst>
        </pc:graphicFrameChg>
        <pc:graphicFrameChg chg="del">
          <ac:chgData name="Wilson, Robin" userId="08e64459-26b0-41ba-a6c9-4c5f3e2a6779" providerId="ADAL" clId="{8A2AD401-BFB3-447E-808D-6BE4D557B242}" dt="2022-04-04T09:07:12.878" v="229" actId="478"/>
          <ac:graphicFrameMkLst>
            <pc:docMk/>
            <pc:sldMk cId="2362819745" sldId="283"/>
            <ac:graphicFrameMk id="7" creationId="{1D003BA4-7EE8-6244-B365-7C1679CBC7E7}"/>
          </ac:graphicFrameMkLst>
        </pc:graphicFrameChg>
        <pc:picChg chg="add mod">
          <ac:chgData name="Wilson, Robin" userId="08e64459-26b0-41ba-a6c9-4c5f3e2a6779" providerId="ADAL" clId="{8A2AD401-BFB3-447E-808D-6BE4D557B242}" dt="2022-04-04T09:09:29.567" v="417" actId="1076"/>
          <ac:picMkLst>
            <pc:docMk/>
            <pc:sldMk cId="2362819745" sldId="283"/>
            <ac:picMk id="1026" creationId="{A3C901F8-8421-45AF-8B2E-6582069685BC}"/>
          </ac:picMkLst>
        </pc:picChg>
      </pc:sldChg>
      <pc:sldChg chg="addSp delSp modSp add mod">
        <pc:chgData name="Wilson, Robin" userId="08e64459-26b0-41ba-a6c9-4c5f3e2a6779" providerId="ADAL" clId="{8A2AD401-BFB3-447E-808D-6BE4D557B242}" dt="2022-04-04T09:05:30.249" v="204"/>
        <pc:sldMkLst>
          <pc:docMk/>
          <pc:sldMk cId="3705307904" sldId="290"/>
        </pc:sldMkLst>
        <pc:spChg chg="del">
          <ac:chgData name="Wilson, Robin" userId="08e64459-26b0-41ba-a6c9-4c5f3e2a6779" providerId="ADAL" clId="{8A2AD401-BFB3-447E-808D-6BE4D557B242}" dt="2022-04-04T09:05:06.829" v="201" actId="478"/>
          <ac:spMkLst>
            <pc:docMk/>
            <pc:sldMk cId="3705307904" sldId="290"/>
            <ac:spMk id="2" creationId="{8F622667-3211-A547-940A-44B2BDE95011}"/>
          </ac:spMkLst>
        </pc:spChg>
        <pc:spChg chg="add mod">
          <ac:chgData name="Wilson, Robin" userId="08e64459-26b0-41ba-a6c9-4c5f3e2a6779" providerId="ADAL" clId="{8A2AD401-BFB3-447E-808D-6BE4D557B242}" dt="2022-04-04T09:05:06.829" v="201" actId="478"/>
          <ac:spMkLst>
            <pc:docMk/>
            <pc:sldMk cId="3705307904" sldId="290"/>
            <ac:spMk id="4" creationId="{0FE3BF9A-D078-467F-8A67-373DF764C939}"/>
          </ac:spMkLst>
        </pc:spChg>
        <pc:spChg chg="del">
          <ac:chgData name="Wilson, Robin" userId="08e64459-26b0-41ba-a6c9-4c5f3e2a6779" providerId="ADAL" clId="{8A2AD401-BFB3-447E-808D-6BE4D557B242}" dt="2022-04-04T09:05:12.073" v="202" actId="478"/>
          <ac:spMkLst>
            <pc:docMk/>
            <pc:sldMk cId="3705307904" sldId="290"/>
            <ac:spMk id="6" creationId="{ABEC098D-7E1F-E445-ADE7-8AD7A80E8C2F}"/>
          </ac:spMkLst>
        </pc:spChg>
        <pc:spChg chg="del">
          <ac:chgData name="Wilson, Robin" userId="08e64459-26b0-41ba-a6c9-4c5f3e2a6779" providerId="ADAL" clId="{8A2AD401-BFB3-447E-808D-6BE4D557B242}" dt="2022-04-04T09:05:12.073" v="202" actId="478"/>
          <ac:spMkLst>
            <pc:docMk/>
            <pc:sldMk cId="3705307904" sldId="290"/>
            <ac:spMk id="11" creationId="{79369B82-4D25-3D41-AEE7-13FDE6A58157}"/>
          </ac:spMkLst>
        </pc:spChg>
        <pc:spChg chg="del">
          <ac:chgData name="Wilson, Robin" userId="08e64459-26b0-41ba-a6c9-4c5f3e2a6779" providerId="ADAL" clId="{8A2AD401-BFB3-447E-808D-6BE4D557B242}" dt="2022-04-04T09:05:12.073" v="202" actId="478"/>
          <ac:spMkLst>
            <pc:docMk/>
            <pc:sldMk cId="3705307904" sldId="290"/>
            <ac:spMk id="12" creationId="{9ECF7D5A-F0A6-1C44-993C-126DA0CF843B}"/>
          </ac:spMkLst>
        </pc:sp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0" creationId="{4023ED3C-EA06-4A08-8069-448204E6BE6B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3" creationId="{55C1CE6E-5933-4DF7-B68B-D33266AABCD2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4" creationId="{86F17C3C-5D8C-4154-B361-CED6A285E54B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5" creationId="{7D3E4D10-B7DA-4F3F-97D6-89B79CD197BC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6" creationId="{70084B32-7825-4A30-B0CF-525A27AFBAED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7" creationId="{1244E417-3DD1-46A6-BC29-33B69F5ADBB4}"/>
          </ac:picMkLst>
        </pc:picChg>
        <pc:picChg chg="add mod">
          <ac:chgData name="Wilson, Robin" userId="08e64459-26b0-41ba-a6c9-4c5f3e2a6779" providerId="ADAL" clId="{8A2AD401-BFB3-447E-808D-6BE4D557B242}" dt="2022-04-04T09:05:18.754" v="203"/>
          <ac:picMkLst>
            <pc:docMk/>
            <pc:sldMk cId="3705307904" sldId="290"/>
            <ac:picMk id="18" creationId="{C06768AD-F218-4D73-95DD-2E6CA29778BA}"/>
          </ac:picMkLst>
        </pc:picChg>
        <pc:picChg chg="add mod">
          <ac:chgData name="Wilson, Robin" userId="08e64459-26b0-41ba-a6c9-4c5f3e2a6779" providerId="ADAL" clId="{8A2AD401-BFB3-447E-808D-6BE4D557B242}" dt="2022-04-04T09:05:30.249" v="204"/>
          <ac:picMkLst>
            <pc:docMk/>
            <pc:sldMk cId="3705307904" sldId="290"/>
            <ac:picMk id="19" creationId="{EEDA1940-4454-44A5-933F-017B5E277B8B}"/>
          </ac:picMkLst>
        </pc:picChg>
      </pc:sldChg>
      <pc:sldChg chg="delSp modSp add mod">
        <pc:chgData name="Wilson, Robin" userId="08e64459-26b0-41ba-a6c9-4c5f3e2a6779" providerId="ADAL" clId="{8A2AD401-BFB3-447E-808D-6BE4D557B242}" dt="2022-04-04T11:20:12.560" v="2996" actId="478"/>
        <pc:sldMkLst>
          <pc:docMk/>
          <pc:sldMk cId="1200574066" sldId="294"/>
        </pc:sldMkLst>
        <pc:spChg chg="mod">
          <ac:chgData name="Wilson, Robin" userId="08e64459-26b0-41ba-a6c9-4c5f3e2a6779" providerId="ADAL" clId="{8A2AD401-BFB3-447E-808D-6BE4D557B242}" dt="2022-04-04T10:58:39.824" v="2880" actId="20577"/>
          <ac:spMkLst>
            <pc:docMk/>
            <pc:sldMk cId="1200574066" sldId="294"/>
            <ac:spMk id="4" creationId="{8B1E6BE2-EF84-9F4F-A60C-862AB0DE630C}"/>
          </ac:spMkLst>
        </pc:spChg>
        <pc:spChg chg="del">
          <ac:chgData name="Wilson, Robin" userId="08e64459-26b0-41ba-a6c9-4c5f3e2a6779" providerId="ADAL" clId="{8A2AD401-BFB3-447E-808D-6BE4D557B242}" dt="2022-04-04T10:50:45.759" v="2405" actId="478"/>
          <ac:spMkLst>
            <pc:docMk/>
            <pc:sldMk cId="1200574066" sldId="294"/>
            <ac:spMk id="8" creationId="{CDB3BC5E-CD1F-FA45-8E9B-E398D80D9FE6}"/>
          </ac:spMkLst>
        </pc:spChg>
        <pc:spChg chg="mod">
          <ac:chgData name="Wilson, Robin" userId="08e64459-26b0-41ba-a6c9-4c5f3e2a6779" providerId="ADAL" clId="{8A2AD401-BFB3-447E-808D-6BE4D557B242}" dt="2022-04-04T10:50:38.688" v="2403" actId="20577"/>
          <ac:spMkLst>
            <pc:docMk/>
            <pc:sldMk cId="1200574066" sldId="294"/>
            <ac:spMk id="23" creationId="{8B1AD3F4-D60E-4A71-9076-361FC3F6058C}"/>
          </ac:spMkLst>
        </pc:spChg>
        <pc:spChg chg="del">
          <ac:chgData name="Wilson, Robin" userId="08e64459-26b0-41ba-a6c9-4c5f3e2a6779" providerId="ADAL" clId="{8A2AD401-BFB3-447E-808D-6BE4D557B242}" dt="2022-04-04T11:20:12.560" v="2996" actId="478"/>
          <ac:spMkLst>
            <pc:docMk/>
            <pc:sldMk cId="1200574066" sldId="294"/>
            <ac:spMk id="24" creationId="{E3C97259-83E5-4BF5-963C-2646E9CEDB0C}"/>
          </ac:spMkLst>
        </pc:spChg>
        <pc:spChg chg="del">
          <ac:chgData name="Wilson, Robin" userId="08e64459-26b0-41ba-a6c9-4c5f3e2a6779" providerId="ADAL" clId="{8A2AD401-BFB3-447E-808D-6BE4D557B242}" dt="2022-04-04T10:50:52.704" v="2407" actId="478"/>
          <ac:spMkLst>
            <pc:docMk/>
            <pc:sldMk cId="1200574066" sldId="294"/>
            <ac:spMk id="28" creationId="{4A14DE1F-9494-4163-ACC6-D7C8806D2D75}"/>
          </ac:spMkLst>
        </pc:spChg>
        <pc:graphicFrameChg chg="del">
          <ac:chgData name="Wilson, Robin" userId="08e64459-26b0-41ba-a6c9-4c5f3e2a6779" providerId="ADAL" clId="{8A2AD401-BFB3-447E-808D-6BE4D557B242}" dt="2022-04-04T10:50:43.081" v="2404" actId="478"/>
          <ac:graphicFrameMkLst>
            <pc:docMk/>
            <pc:sldMk cId="1200574066" sldId="294"/>
            <ac:graphicFrameMk id="6" creationId="{70C6B516-C261-7341-9FC8-EA8E8F2698C3}"/>
          </ac:graphicFrameMkLst>
        </pc:graphicFrameChg>
        <pc:graphicFrameChg chg="del">
          <ac:chgData name="Wilson, Robin" userId="08e64459-26b0-41ba-a6c9-4c5f3e2a6779" providerId="ADAL" clId="{8A2AD401-BFB3-447E-808D-6BE4D557B242}" dt="2022-04-04T10:50:47.910" v="2406" actId="478"/>
          <ac:graphicFrameMkLst>
            <pc:docMk/>
            <pc:sldMk cId="1200574066" sldId="294"/>
            <ac:graphicFrameMk id="12" creationId="{06F54315-E33C-4575-B256-753D743BB73D}"/>
          </ac:graphicFrameMkLst>
        </pc:graphicFrameChg>
      </pc:sldChg>
      <pc:sldChg chg="modSp add mod">
        <pc:chgData name="Wilson, Robin" userId="08e64459-26b0-41ba-a6c9-4c5f3e2a6779" providerId="ADAL" clId="{8A2AD401-BFB3-447E-808D-6BE4D557B242}" dt="2022-04-04T08:24:32.491" v="125" actId="20577"/>
        <pc:sldMkLst>
          <pc:docMk/>
          <pc:sldMk cId="2502411706" sldId="317"/>
        </pc:sldMkLst>
        <pc:spChg chg="mod">
          <ac:chgData name="Wilson, Robin" userId="08e64459-26b0-41ba-a6c9-4c5f3e2a6779" providerId="ADAL" clId="{8A2AD401-BFB3-447E-808D-6BE4D557B242}" dt="2022-04-04T08:24:32.491" v="125" actId="20577"/>
          <ac:spMkLst>
            <pc:docMk/>
            <pc:sldMk cId="2502411706" sldId="317"/>
            <ac:spMk id="7" creationId="{9273C69B-6929-4486-901A-EDAEEBA5982E}"/>
          </ac:spMkLst>
        </pc:spChg>
      </pc:sldChg>
      <pc:sldChg chg="modSp mod">
        <pc:chgData name="Wilson, Robin" userId="08e64459-26b0-41ba-a6c9-4c5f3e2a6779" providerId="ADAL" clId="{8A2AD401-BFB3-447E-808D-6BE4D557B242}" dt="2022-04-07T09:11:11.728" v="3565" actId="20577"/>
        <pc:sldMkLst>
          <pc:docMk/>
          <pc:sldMk cId="1237119737" sldId="955"/>
        </pc:sldMkLst>
        <pc:spChg chg="mod">
          <ac:chgData name="Wilson, Robin" userId="08e64459-26b0-41ba-a6c9-4c5f3e2a6779" providerId="ADAL" clId="{8A2AD401-BFB3-447E-808D-6BE4D557B242}" dt="2022-04-04T08:23:59.821" v="120" actId="20577"/>
          <ac:spMkLst>
            <pc:docMk/>
            <pc:sldMk cId="1237119737" sldId="955"/>
            <ac:spMk id="2" creationId="{93D11882-971A-8041-8FB1-92CB6644D3D9}"/>
          </ac:spMkLst>
        </pc:spChg>
        <pc:spChg chg="mod">
          <ac:chgData name="Wilson, Robin" userId="08e64459-26b0-41ba-a6c9-4c5f3e2a6779" providerId="ADAL" clId="{8A2AD401-BFB3-447E-808D-6BE4D557B242}" dt="2022-04-07T09:11:11.728" v="3565" actId="20577"/>
          <ac:spMkLst>
            <pc:docMk/>
            <pc:sldMk cId="1237119737" sldId="955"/>
            <ac:spMk id="3" creationId="{85CDD616-F02E-0C4B-A59D-E690D9DC88AD}"/>
          </ac:spMkLst>
        </pc:spChg>
      </pc:sldChg>
      <pc:sldChg chg="addSp delSp modSp add mod">
        <pc:chgData name="Wilson, Robin" userId="08e64459-26b0-41ba-a6c9-4c5f3e2a6779" providerId="ADAL" clId="{8A2AD401-BFB3-447E-808D-6BE4D557B242}" dt="2022-04-04T11:27:28.351" v="3180" actId="114"/>
        <pc:sldMkLst>
          <pc:docMk/>
          <pc:sldMk cId="3298951869" sldId="956"/>
        </pc:sldMkLst>
        <pc:spChg chg="mod">
          <ac:chgData name="Wilson, Robin" userId="08e64459-26b0-41ba-a6c9-4c5f3e2a6779" providerId="ADAL" clId="{8A2AD401-BFB3-447E-808D-6BE4D557B242}" dt="2022-04-04T09:09:09.818" v="404" actId="20577"/>
          <ac:spMkLst>
            <pc:docMk/>
            <pc:sldMk cId="3298951869" sldId="956"/>
            <ac:spMk id="2" creationId="{2F3290EB-1084-EC44-92D7-AC146C479F37}"/>
          </ac:spMkLst>
        </pc:spChg>
        <pc:spChg chg="add mod">
          <ac:chgData name="Wilson, Robin" userId="08e64459-26b0-41ba-a6c9-4c5f3e2a6779" providerId="ADAL" clId="{8A2AD401-BFB3-447E-808D-6BE4D557B242}" dt="2022-04-04T11:27:20.835" v="3179" actId="114"/>
          <ac:spMkLst>
            <pc:docMk/>
            <pc:sldMk cId="3298951869" sldId="956"/>
            <ac:spMk id="3" creationId="{B8D1DCD0-12FE-42A3-9299-6C4D16BC80C3}"/>
          </ac:spMkLst>
        </pc:spChg>
        <pc:spChg chg="mod">
          <ac:chgData name="Wilson, Robin" userId="08e64459-26b0-41ba-a6c9-4c5f3e2a6779" providerId="ADAL" clId="{8A2AD401-BFB3-447E-808D-6BE4D557B242}" dt="2022-04-04T09:09:15.810" v="405" actId="1076"/>
          <ac:spMkLst>
            <pc:docMk/>
            <pc:sldMk cId="3298951869" sldId="956"/>
            <ac:spMk id="8" creationId="{E83AD21A-C77B-4E38-B484-0B45E00E9A92}"/>
          </ac:spMkLst>
        </pc:spChg>
        <pc:spChg chg="del">
          <ac:chgData name="Wilson, Robin" userId="08e64459-26b0-41ba-a6c9-4c5f3e2a6779" providerId="ADAL" clId="{8A2AD401-BFB3-447E-808D-6BE4D557B242}" dt="2022-04-04T11:24:09.630" v="3082" actId="478"/>
          <ac:spMkLst>
            <pc:docMk/>
            <pc:sldMk cId="3298951869" sldId="956"/>
            <ac:spMk id="9" creationId="{5F95AB45-70D6-4D53-8537-98404677C980}"/>
          </ac:spMkLst>
        </pc:spChg>
        <pc:spChg chg="mod">
          <ac:chgData name="Wilson, Robin" userId="08e64459-26b0-41ba-a6c9-4c5f3e2a6779" providerId="ADAL" clId="{8A2AD401-BFB3-447E-808D-6BE4D557B242}" dt="2022-04-04T09:09:15.810" v="405" actId="1076"/>
          <ac:spMkLst>
            <pc:docMk/>
            <pc:sldMk cId="3298951869" sldId="956"/>
            <ac:spMk id="10" creationId="{A3112548-681E-4AA9-A094-084942D1263C}"/>
          </ac:spMkLst>
        </pc:spChg>
        <pc:spChg chg="mod">
          <ac:chgData name="Wilson, Robin" userId="08e64459-26b0-41ba-a6c9-4c5f3e2a6779" providerId="ADAL" clId="{8A2AD401-BFB3-447E-808D-6BE4D557B242}" dt="2022-04-04T09:09:15.810" v="405" actId="1076"/>
          <ac:spMkLst>
            <pc:docMk/>
            <pc:sldMk cId="3298951869" sldId="956"/>
            <ac:spMk id="11" creationId="{E8C5C77D-0EC7-48C1-865F-430BF9FE7BA8}"/>
          </ac:spMkLst>
        </pc:spChg>
        <pc:spChg chg="mod">
          <ac:chgData name="Wilson, Robin" userId="08e64459-26b0-41ba-a6c9-4c5f3e2a6779" providerId="ADAL" clId="{8A2AD401-BFB3-447E-808D-6BE4D557B242}" dt="2022-04-04T09:09:15.810" v="405" actId="1076"/>
          <ac:spMkLst>
            <pc:docMk/>
            <pc:sldMk cId="3298951869" sldId="956"/>
            <ac:spMk id="12" creationId="{0ED65A2E-C6C1-4371-8543-819133C866C4}"/>
          </ac:spMkLst>
        </pc:spChg>
        <pc:spChg chg="add mod">
          <ac:chgData name="Wilson, Robin" userId="08e64459-26b0-41ba-a6c9-4c5f3e2a6779" providerId="ADAL" clId="{8A2AD401-BFB3-447E-808D-6BE4D557B242}" dt="2022-04-04T11:27:19.043" v="3178" actId="114"/>
          <ac:spMkLst>
            <pc:docMk/>
            <pc:sldMk cId="3298951869" sldId="956"/>
            <ac:spMk id="14" creationId="{3919E40D-40F7-4C6D-8C24-32870DBB2717}"/>
          </ac:spMkLst>
        </pc:spChg>
        <pc:spChg chg="add mod">
          <ac:chgData name="Wilson, Robin" userId="08e64459-26b0-41ba-a6c9-4c5f3e2a6779" providerId="ADAL" clId="{8A2AD401-BFB3-447E-808D-6BE4D557B242}" dt="2022-04-04T11:27:28.351" v="3180" actId="114"/>
          <ac:spMkLst>
            <pc:docMk/>
            <pc:sldMk cId="3298951869" sldId="956"/>
            <ac:spMk id="15" creationId="{45DB227F-026E-42CC-9018-F888BD8E4E82}"/>
          </ac:spMkLst>
        </pc:spChg>
        <pc:spChg chg="add mod">
          <ac:chgData name="Wilson, Robin" userId="08e64459-26b0-41ba-a6c9-4c5f3e2a6779" providerId="ADAL" clId="{8A2AD401-BFB3-447E-808D-6BE4D557B242}" dt="2022-04-04T09:11:17.290" v="576" actId="20577"/>
          <ac:spMkLst>
            <pc:docMk/>
            <pc:sldMk cId="3298951869" sldId="956"/>
            <ac:spMk id="16" creationId="{43A8E2D5-17A8-4B09-89D8-3B273E379FB2}"/>
          </ac:spMkLst>
        </pc:spChg>
        <pc:picChg chg="add mod">
          <ac:chgData name="Wilson, Robin" userId="08e64459-26b0-41ba-a6c9-4c5f3e2a6779" providerId="ADAL" clId="{8A2AD401-BFB3-447E-808D-6BE4D557B242}" dt="2022-04-04T09:09:52.264" v="434" actId="1076"/>
          <ac:picMkLst>
            <pc:docMk/>
            <pc:sldMk cId="3298951869" sldId="956"/>
            <ac:picMk id="13" creationId="{35D52813-DAF4-4530-9319-F37559DC4EA0}"/>
          </ac:picMkLst>
        </pc:picChg>
      </pc:sldChg>
      <pc:sldChg chg="addSp delSp modSp new del mod">
        <pc:chgData name="Wilson, Robin" userId="08e64459-26b0-41ba-a6c9-4c5f3e2a6779" providerId="ADAL" clId="{8A2AD401-BFB3-447E-808D-6BE4D557B242}" dt="2022-04-04T09:05:53.188" v="205" actId="47"/>
        <pc:sldMkLst>
          <pc:docMk/>
          <pc:sldMk cId="3991448025" sldId="956"/>
        </pc:sldMkLst>
        <pc:spChg chg="add del mod">
          <ac:chgData name="Wilson, Robin" userId="08e64459-26b0-41ba-a6c9-4c5f3e2a6779" providerId="ADAL" clId="{8A2AD401-BFB3-447E-808D-6BE4D557B242}" dt="2022-04-04T08:28:18.753" v="128" actId="478"/>
          <ac:spMkLst>
            <pc:docMk/>
            <pc:sldMk cId="3991448025" sldId="956"/>
            <ac:spMk id="10" creationId="{A3487AAE-5A18-4797-AE35-76A2A8968565}"/>
          </ac:spMkLst>
        </pc:sp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1" creationId="{AAC286C5-E9CC-4C34-9725-972B6B58CC57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2" creationId="{0C3F9FBF-2EE4-4FFB-A1D5-84ABC5E6B74F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3" creationId="{6006D517-9021-47EB-9953-3EE8D8C97DEC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4" creationId="{A58349FC-F18E-4965-B77A-720C663A8D48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5" creationId="{21DE00AC-D618-4D23-9FBA-23B79B0CB04B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6" creationId="{7E1EECF8-0B22-467C-A140-05D20CAC896F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7" creationId="{D77C178A-5598-47E4-B3CF-7B1D63B2D5A4}"/>
          </ac:picMkLst>
        </pc:picChg>
        <pc:picChg chg="add mod">
          <ac:chgData name="Wilson, Robin" userId="08e64459-26b0-41ba-a6c9-4c5f3e2a6779" providerId="ADAL" clId="{8A2AD401-BFB3-447E-808D-6BE4D557B242}" dt="2022-04-04T08:28:06.456" v="127"/>
          <ac:picMkLst>
            <pc:docMk/>
            <pc:sldMk cId="3991448025" sldId="956"/>
            <ac:picMk id="18" creationId="{D1EDBB88-B184-4EA5-B043-5F2381D1C8BF}"/>
          </ac:picMkLst>
        </pc:picChg>
      </pc:sldChg>
      <pc:sldChg chg="addSp delSp modSp add del mod modAnim">
        <pc:chgData name="Wilson, Robin" userId="08e64459-26b0-41ba-a6c9-4c5f3e2a6779" providerId="ADAL" clId="{8A2AD401-BFB3-447E-808D-6BE4D557B242}" dt="2022-04-04T09:28:56.853" v="954" actId="47"/>
        <pc:sldMkLst>
          <pc:docMk/>
          <pc:sldMk cId="285317664" sldId="957"/>
        </pc:sldMkLst>
        <pc:spChg chg="mod">
          <ac:chgData name="Wilson, Robin" userId="08e64459-26b0-41ba-a6c9-4c5f3e2a6779" providerId="ADAL" clId="{8A2AD401-BFB3-447E-808D-6BE4D557B242}" dt="2022-04-04T09:21:25.887" v="921" actId="20577"/>
          <ac:spMkLst>
            <pc:docMk/>
            <pc:sldMk cId="285317664" sldId="957"/>
            <ac:spMk id="2" creationId="{2F3290EB-1084-EC44-92D7-AC146C479F37}"/>
          </ac:spMkLst>
        </pc:spChg>
        <pc:spChg chg="del">
          <ac:chgData name="Wilson, Robin" userId="08e64459-26b0-41ba-a6c9-4c5f3e2a6779" providerId="ADAL" clId="{8A2AD401-BFB3-447E-808D-6BE4D557B242}" dt="2022-04-04T09:17:26.878" v="650" actId="478"/>
          <ac:spMkLst>
            <pc:docMk/>
            <pc:sldMk cId="285317664" sldId="957"/>
            <ac:spMk id="3" creationId="{1227F6D1-75D7-7A42-ACC5-3974785147E8}"/>
          </ac:spMkLst>
        </pc:spChg>
        <pc:spChg chg="add del mod">
          <ac:chgData name="Wilson, Robin" userId="08e64459-26b0-41ba-a6c9-4c5f3e2a6779" providerId="ADAL" clId="{8A2AD401-BFB3-447E-808D-6BE4D557B242}" dt="2022-04-04T09:17:30.659" v="651" actId="478"/>
          <ac:spMkLst>
            <pc:docMk/>
            <pc:sldMk cId="285317664" sldId="957"/>
            <ac:spMk id="5" creationId="{413D3F39-7E6F-4836-A5DA-254329A1D17A}"/>
          </ac:spMkLst>
        </pc:spChg>
        <pc:spChg chg="add mod">
          <ac:chgData name="Wilson, Robin" userId="08e64459-26b0-41ba-a6c9-4c5f3e2a6779" providerId="ADAL" clId="{8A2AD401-BFB3-447E-808D-6BE4D557B242}" dt="2022-04-04T09:21:10.393" v="905" actId="20577"/>
          <ac:spMkLst>
            <pc:docMk/>
            <pc:sldMk cId="285317664" sldId="957"/>
            <ac:spMk id="10" creationId="{ABEC098D-7E1F-E445-ADE7-8AD7A80E8C2F}"/>
          </ac:spMkLst>
        </pc:spChg>
        <pc:spChg chg="add mod">
          <ac:chgData name="Wilson, Robin" userId="08e64459-26b0-41ba-a6c9-4c5f3e2a6779" providerId="ADAL" clId="{8A2AD401-BFB3-447E-808D-6BE4D557B242}" dt="2022-04-04T09:19:26.805" v="741" actId="1076"/>
          <ac:spMkLst>
            <pc:docMk/>
            <pc:sldMk cId="285317664" sldId="957"/>
            <ac:spMk id="11" creationId="{7D94882E-0204-ED41-BE86-6E3A5B1FE599}"/>
          </ac:spMkLst>
        </pc:spChg>
        <pc:spChg chg="add mod">
          <ac:chgData name="Wilson, Robin" userId="08e64459-26b0-41ba-a6c9-4c5f3e2a6779" providerId="ADAL" clId="{8A2AD401-BFB3-447E-808D-6BE4D557B242}" dt="2022-04-04T09:21:00.929" v="890"/>
          <ac:spMkLst>
            <pc:docMk/>
            <pc:sldMk cId="285317664" sldId="957"/>
            <ac:spMk id="13" creationId="{ABEC098D-7E1F-E445-ADE7-8AD7A80E8C2F}"/>
          </ac:spMkLst>
        </pc:spChg>
        <pc:spChg chg="add mod">
          <ac:chgData name="Wilson, Robin" userId="08e64459-26b0-41ba-a6c9-4c5f3e2a6779" providerId="ADAL" clId="{8A2AD401-BFB3-447E-808D-6BE4D557B242}" dt="2022-04-04T09:21:00.929" v="890"/>
          <ac:spMkLst>
            <pc:docMk/>
            <pc:sldMk cId="285317664" sldId="957"/>
            <ac:spMk id="14" creationId="{7D94882E-0204-ED41-BE86-6E3A5B1FE599}"/>
          </ac:spMkLst>
        </pc:spChg>
        <pc:grpChg chg="add mod">
          <ac:chgData name="Wilson, Robin" userId="08e64459-26b0-41ba-a6c9-4c5f3e2a6779" providerId="ADAL" clId="{8A2AD401-BFB3-447E-808D-6BE4D557B242}" dt="2022-04-04T09:19:33.047" v="742" actId="1076"/>
          <ac:grpSpMkLst>
            <pc:docMk/>
            <pc:sldMk cId="285317664" sldId="957"/>
            <ac:grpSpMk id="8" creationId="{967262EC-47E8-4308-BCB8-D1C085E748C7}"/>
          </ac:grpSpMkLst>
        </pc:grpChg>
        <pc:grpChg chg="add mod">
          <ac:chgData name="Wilson, Robin" userId="08e64459-26b0-41ba-a6c9-4c5f3e2a6779" providerId="ADAL" clId="{8A2AD401-BFB3-447E-808D-6BE4D557B242}" dt="2022-04-04T09:21:00.929" v="890"/>
          <ac:grpSpMkLst>
            <pc:docMk/>
            <pc:sldMk cId="285317664" sldId="957"/>
            <ac:grpSpMk id="12" creationId="{967262EC-47E8-4308-BCB8-D1C085E748C7}"/>
          </ac:grpSpMkLst>
        </pc:grpChg>
      </pc:sldChg>
      <pc:sldChg chg="add del">
        <pc:chgData name="Wilson, Robin" userId="08e64459-26b0-41ba-a6c9-4c5f3e2a6779" providerId="ADAL" clId="{8A2AD401-BFB3-447E-808D-6BE4D557B242}" dt="2022-04-04T09:16:32.595" v="593"/>
        <pc:sldMkLst>
          <pc:docMk/>
          <pc:sldMk cId="1223621726" sldId="957"/>
        </pc:sldMkLst>
      </pc:sldChg>
      <pc:sldChg chg="add del">
        <pc:chgData name="Wilson, Robin" userId="08e64459-26b0-41ba-a6c9-4c5f3e2a6779" providerId="ADAL" clId="{8A2AD401-BFB3-447E-808D-6BE4D557B242}" dt="2022-04-04T09:16:38.140" v="595"/>
        <pc:sldMkLst>
          <pc:docMk/>
          <pc:sldMk cId="1924779780" sldId="957"/>
        </pc:sldMkLst>
      </pc:sldChg>
      <pc:sldChg chg="modSp add mod">
        <pc:chgData name="Wilson, Robin" userId="08e64459-26b0-41ba-a6c9-4c5f3e2a6779" providerId="ADAL" clId="{8A2AD401-BFB3-447E-808D-6BE4D557B242}" dt="2022-04-04T09:42:31.488" v="1769" actId="14"/>
        <pc:sldMkLst>
          <pc:docMk/>
          <pc:sldMk cId="550237754" sldId="958"/>
        </pc:sldMkLst>
        <pc:spChg chg="mod">
          <ac:chgData name="Wilson, Robin" userId="08e64459-26b0-41ba-a6c9-4c5f3e2a6779" providerId="ADAL" clId="{8A2AD401-BFB3-447E-808D-6BE4D557B242}" dt="2022-04-04T09:32:58.085" v="1042" actId="1036"/>
          <ac:spMkLst>
            <pc:docMk/>
            <pc:sldMk cId="550237754" sldId="958"/>
            <ac:spMk id="2" creationId="{2F3290EB-1084-EC44-92D7-AC146C479F37}"/>
          </ac:spMkLst>
        </pc:spChg>
        <pc:spChg chg="mod">
          <ac:chgData name="Wilson, Robin" userId="08e64459-26b0-41ba-a6c9-4c5f3e2a6779" providerId="ADAL" clId="{8A2AD401-BFB3-447E-808D-6BE4D557B242}" dt="2022-04-04T09:42:31.488" v="1769" actId="14"/>
          <ac:spMkLst>
            <pc:docMk/>
            <pc:sldMk cId="550237754" sldId="958"/>
            <ac:spMk id="10" creationId="{ABEC098D-7E1F-E445-ADE7-8AD7A80E8C2F}"/>
          </ac:spMkLst>
        </pc:spChg>
        <pc:grpChg chg="mod">
          <ac:chgData name="Wilson, Robin" userId="08e64459-26b0-41ba-a6c9-4c5f3e2a6779" providerId="ADAL" clId="{8A2AD401-BFB3-447E-808D-6BE4D557B242}" dt="2022-04-04T09:34:30.162" v="1157" actId="1076"/>
          <ac:grpSpMkLst>
            <pc:docMk/>
            <pc:sldMk cId="550237754" sldId="958"/>
            <ac:grpSpMk id="8" creationId="{967262EC-47E8-4308-BCB8-D1C085E748C7}"/>
          </ac:grpSpMkLst>
        </pc:grpChg>
      </pc:sldChg>
      <pc:sldChg chg="addSp delSp modSp add mod delAnim">
        <pc:chgData name="Wilson, Robin" userId="08e64459-26b0-41ba-a6c9-4c5f3e2a6779" providerId="ADAL" clId="{8A2AD401-BFB3-447E-808D-6BE4D557B242}" dt="2022-04-07T08:30:05.991" v="3532" actId="14100"/>
        <pc:sldMkLst>
          <pc:docMk/>
          <pc:sldMk cId="1325704147" sldId="959"/>
        </pc:sldMkLst>
        <pc:spChg chg="mod">
          <ac:chgData name="Wilson, Robin" userId="08e64459-26b0-41ba-a6c9-4c5f3e2a6779" providerId="ADAL" clId="{8A2AD401-BFB3-447E-808D-6BE4D557B242}" dt="2022-04-04T10:59:59.805" v="2886" actId="20577"/>
          <ac:spMkLst>
            <pc:docMk/>
            <pc:sldMk cId="1325704147" sldId="959"/>
            <ac:spMk id="2" creationId="{2F3290EB-1084-EC44-92D7-AC146C479F37}"/>
          </ac:spMkLst>
        </pc:spChg>
        <pc:spChg chg="add mod topLvl">
          <ac:chgData name="Wilson, Robin" userId="08e64459-26b0-41ba-a6c9-4c5f3e2a6779" providerId="ADAL" clId="{8A2AD401-BFB3-447E-808D-6BE4D557B242}" dt="2022-04-04T09:31:52.307" v="1002" actId="165"/>
          <ac:spMkLst>
            <pc:docMk/>
            <pc:sldMk cId="1325704147" sldId="959"/>
            <ac:spMk id="5" creationId="{B21BFAB7-39E0-4BD9-B52E-7BC4943D510C}"/>
          </ac:spMkLst>
        </pc:spChg>
        <pc:spChg chg="mod">
          <ac:chgData name="Wilson, Robin" userId="08e64459-26b0-41ba-a6c9-4c5f3e2a6779" providerId="ADAL" clId="{8A2AD401-BFB3-447E-808D-6BE4D557B242}" dt="2022-04-04T09:42:45.696" v="1771" actId="1076"/>
          <ac:spMkLst>
            <pc:docMk/>
            <pc:sldMk cId="1325704147" sldId="959"/>
            <ac:spMk id="9" creationId="{5F95AB45-70D6-4D53-8537-98404677C980}"/>
          </ac:spMkLst>
        </pc:spChg>
        <pc:grpChg chg="add del mod">
          <ac:chgData name="Wilson, Robin" userId="08e64459-26b0-41ba-a6c9-4c5f3e2a6779" providerId="ADAL" clId="{8A2AD401-BFB3-447E-808D-6BE4D557B242}" dt="2022-04-04T09:31:52.307" v="1002" actId="165"/>
          <ac:grpSpMkLst>
            <pc:docMk/>
            <pc:sldMk cId="1325704147" sldId="959"/>
            <ac:grpSpMk id="6" creationId="{5FAB4403-BDD0-4F44-B508-E3C7890ED497}"/>
          </ac:grpSpMkLst>
        </pc:grpChg>
        <pc:grpChg chg="del">
          <ac:chgData name="Wilson, Robin" userId="08e64459-26b0-41ba-a6c9-4c5f3e2a6779" providerId="ADAL" clId="{8A2AD401-BFB3-447E-808D-6BE4D557B242}" dt="2022-04-04T09:30:22.040" v="978" actId="478"/>
          <ac:grpSpMkLst>
            <pc:docMk/>
            <pc:sldMk cId="1325704147" sldId="959"/>
            <ac:grpSpMk id="8" creationId="{967262EC-47E8-4308-BCB8-D1C085E748C7}"/>
          </ac:grpSpMkLst>
        </pc:grpChg>
        <pc:picChg chg="add mod topLvl">
          <ac:chgData name="Wilson, Robin" userId="08e64459-26b0-41ba-a6c9-4c5f3e2a6779" providerId="ADAL" clId="{8A2AD401-BFB3-447E-808D-6BE4D557B242}" dt="2022-04-07T08:29:53.870" v="3531" actId="1076"/>
          <ac:picMkLst>
            <pc:docMk/>
            <pc:sldMk cId="1325704147" sldId="959"/>
            <ac:picMk id="4" creationId="{283A6DCA-7290-4834-A4D2-A0960915976D}"/>
          </ac:picMkLst>
        </pc:picChg>
        <pc:picChg chg="add mod modCrop">
          <ac:chgData name="Wilson, Robin" userId="08e64459-26b0-41ba-a6c9-4c5f3e2a6779" providerId="ADAL" clId="{8A2AD401-BFB3-447E-808D-6BE4D557B242}" dt="2022-04-07T08:30:05.991" v="3532" actId="14100"/>
          <ac:picMkLst>
            <pc:docMk/>
            <pc:sldMk cId="1325704147" sldId="959"/>
            <ac:picMk id="13" creationId="{66E5AEE8-D73D-4AD6-9084-42CCC8167413}"/>
          </ac:picMkLst>
        </pc:picChg>
        <pc:picChg chg="add mod modCrop">
          <ac:chgData name="Wilson, Robin" userId="08e64459-26b0-41ba-a6c9-4c5f3e2a6779" providerId="ADAL" clId="{8A2AD401-BFB3-447E-808D-6BE4D557B242}" dt="2022-04-07T08:29:12.846" v="3525" actId="14100"/>
          <ac:picMkLst>
            <pc:docMk/>
            <pc:sldMk cId="1325704147" sldId="959"/>
            <ac:picMk id="15" creationId="{040E2C39-FB1E-4EF1-848B-D83AF919CDE1}"/>
          </ac:picMkLst>
        </pc:picChg>
        <pc:picChg chg="add mod modCrop">
          <ac:chgData name="Wilson, Robin" userId="08e64459-26b0-41ba-a6c9-4c5f3e2a6779" providerId="ADAL" clId="{8A2AD401-BFB3-447E-808D-6BE4D557B242}" dt="2022-04-07T08:26:25.419" v="3512" actId="1076"/>
          <ac:picMkLst>
            <pc:docMk/>
            <pc:sldMk cId="1325704147" sldId="959"/>
            <ac:picMk id="16" creationId="{320C63D2-5E87-4477-9897-421FFC9D41C7}"/>
          </ac:picMkLst>
        </pc:picChg>
      </pc:sldChg>
      <pc:sldChg chg="addSp delSp modSp add mod">
        <pc:chgData name="Wilson, Robin" userId="08e64459-26b0-41ba-a6c9-4c5f3e2a6779" providerId="ADAL" clId="{8A2AD401-BFB3-447E-808D-6BE4D557B242}" dt="2022-04-04T09:29:56.199" v="977" actId="1076"/>
        <pc:sldMkLst>
          <pc:docMk/>
          <pc:sldMk cId="255126246" sldId="16186"/>
        </pc:sldMkLst>
        <pc:spChg chg="mod">
          <ac:chgData name="Wilson, Robin" userId="08e64459-26b0-41ba-a6c9-4c5f3e2a6779" providerId="ADAL" clId="{8A2AD401-BFB3-447E-808D-6BE4D557B242}" dt="2022-04-04T09:29:21.541" v="956"/>
          <ac:spMkLst>
            <pc:docMk/>
            <pc:sldMk cId="255126246" sldId="16186"/>
            <ac:spMk id="2" creationId="{F0081E71-FCF3-4D4B-8E28-DF026129DFE6}"/>
          </ac:spMkLst>
        </pc:spChg>
        <pc:spChg chg="add del mod">
          <ac:chgData name="Wilson, Robin" userId="08e64459-26b0-41ba-a6c9-4c5f3e2a6779" providerId="ADAL" clId="{8A2AD401-BFB3-447E-808D-6BE4D557B242}" dt="2022-04-04T09:29:33.481" v="958"/>
          <ac:spMkLst>
            <pc:docMk/>
            <pc:sldMk cId="255126246" sldId="16186"/>
            <ac:spMk id="11" creationId="{0599CF04-6A0F-4B60-9E73-9BD13444E8A7}"/>
          </ac:spMkLst>
        </pc:spChg>
        <pc:spChg chg="add mod">
          <ac:chgData name="Wilson, Robin" userId="08e64459-26b0-41ba-a6c9-4c5f3e2a6779" providerId="ADAL" clId="{8A2AD401-BFB3-447E-808D-6BE4D557B242}" dt="2022-04-04T09:29:56.199" v="977" actId="1076"/>
          <ac:spMkLst>
            <pc:docMk/>
            <pc:sldMk cId="255126246" sldId="16186"/>
            <ac:spMk id="15" creationId="{C4B4ED24-714E-4608-9991-2ED96C3106DF}"/>
          </ac:spMkLst>
        </pc:spChg>
      </pc:sldChg>
      <pc:sldChg chg="addSp modSp new del mod">
        <pc:chgData name="Wilson, Robin" userId="08e64459-26b0-41ba-a6c9-4c5f3e2a6779" providerId="ADAL" clId="{8A2AD401-BFB3-447E-808D-6BE4D557B242}" dt="2022-04-04T09:32:31.847" v="1021" actId="47"/>
        <pc:sldMkLst>
          <pc:docMk/>
          <pc:sldMk cId="1990477849" sldId="16187"/>
        </pc:sldMkLst>
        <pc:spChg chg="add mod">
          <ac:chgData name="Wilson, Robin" userId="08e64459-26b0-41ba-a6c9-4c5f3e2a6779" providerId="ADAL" clId="{8A2AD401-BFB3-447E-808D-6BE4D557B242}" dt="2022-04-04T09:32:01.436" v="1005" actId="164"/>
          <ac:spMkLst>
            <pc:docMk/>
            <pc:sldMk cId="1990477849" sldId="16187"/>
            <ac:spMk id="8" creationId="{A5BB7536-119C-4A6D-A164-FCC30104D927}"/>
          </ac:spMkLst>
        </pc:spChg>
        <pc:grpChg chg="add mod">
          <ac:chgData name="Wilson, Robin" userId="08e64459-26b0-41ba-a6c9-4c5f3e2a6779" providerId="ADAL" clId="{8A2AD401-BFB3-447E-808D-6BE4D557B242}" dt="2022-04-04T09:32:01.436" v="1005" actId="164"/>
          <ac:grpSpMkLst>
            <pc:docMk/>
            <pc:sldMk cId="1990477849" sldId="16187"/>
            <ac:grpSpMk id="9" creationId="{D7A40431-6079-4E82-8BF5-3415C40D329F}"/>
          </ac:grpSpMkLst>
        </pc:grpChg>
        <pc:picChg chg="add mod">
          <ac:chgData name="Wilson, Robin" userId="08e64459-26b0-41ba-a6c9-4c5f3e2a6779" providerId="ADAL" clId="{8A2AD401-BFB3-447E-808D-6BE4D557B242}" dt="2022-04-04T09:32:01.436" v="1005" actId="164"/>
          <ac:picMkLst>
            <pc:docMk/>
            <pc:sldMk cId="1990477849" sldId="16187"/>
            <ac:picMk id="7" creationId="{1331D0AB-2EC9-48DC-A05A-DBDD347D8369}"/>
          </ac:picMkLst>
        </pc:picChg>
      </pc:sldChg>
      <pc:sldChg chg="addSp delSp modSp add mod">
        <pc:chgData name="Wilson, Robin" userId="08e64459-26b0-41ba-a6c9-4c5f3e2a6779" providerId="ADAL" clId="{8A2AD401-BFB3-447E-808D-6BE4D557B242}" dt="2022-04-07T08:29:03.358" v="3523" actId="14100"/>
        <pc:sldMkLst>
          <pc:docMk/>
          <pc:sldMk cId="673035783" sldId="16188"/>
        </pc:sldMkLst>
        <pc:spChg chg="mod">
          <ac:chgData name="Wilson, Robin" userId="08e64459-26b0-41ba-a6c9-4c5f3e2a6779" providerId="ADAL" clId="{8A2AD401-BFB3-447E-808D-6BE4D557B242}" dt="2022-04-04T11:00:03.249" v="2890" actId="20577"/>
          <ac:spMkLst>
            <pc:docMk/>
            <pc:sldMk cId="673035783" sldId="16188"/>
            <ac:spMk id="2" creationId="{2F3290EB-1084-EC44-92D7-AC146C479F37}"/>
          </ac:spMkLst>
        </pc:spChg>
        <pc:spChg chg="mod">
          <ac:chgData name="Wilson, Robin" userId="08e64459-26b0-41ba-a6c9-4c5f3e2a6779" providerId="ADAL" clId="{8A2AD401-BFB3-447E-808D-6BE4D557B242}" dt="2022-04-04T09:32:10.857" v="1008"/>
          <ac:spMkLst>
            <pc:docMk/>
            <pc:sldMk cId="673035783" sldId="16188"/>
            <ac:spMk id="11" creationId="{9AFD2947-4274-45DF-ADC9-49B05C4C01F2}"/>
          </ac:spMkLst>
        </pc:spChg>
        <pc:grpChg chg="add mod">
          <ac:chgData name="Wilson, Robin" userId="08e64459-26b0-41ba-a6c9-4c5f3e2a6779" providerId="ADAL" clId="{8A2AD401-BFB3-447E-808D-6BE4D557B242}" dt="2022-04-04T09:32:26.539" v="1020" actId="1036"/>
          <ac:grpSpMkLst>
            <pc:docMk/>
            <pc:sldMk cId="673035783" sldId="16188"/>
            <ac:grpSpMk id="8" creationId="{82DB38B4-60B9-4ABC-901D-39EB9BCAA321}"/>
          </ac:grpSpMkLst>
        </pc:grpChg>
        <pc:picChg chg="del">
          <ac:chgData name="Wilson, Robin" userId="08e64459-26b0-41ba-a6c9-4c5f3e2a6779" providerId="ADAL" clId="{8A2AD401-BFB3-447E-808D-6BE4D557B242}" dt="2022-04-04T09:32:10.368" v="1007" actId="478"/>
          <ac:picMkLst>
            <pc:docMk/>
            <pc:sldMk cId="673035783" sldId="16188"/>
            <ac:picMk id="4" creationId="{283A6DCA-7290-4834-A4D2-A0960915976D}"/>
          </ac:picMkLst>
        </pc:picChg>
        <pc:picChg chg="mod">
          <ac:chgData name="Wilson, Robin" userId="08e64459-26b0-41ba-a6c9-4c5f3e2a6779" providerId="ADAL" clId="{8A2AD401-BFB3-447E-808D-6BE4D557B242}" dt="2022-04-04T09:32:10.857" v="1008"/>
          <ac:picMkLst>
            <pc:docMk/>
            <pc:sldMk cId="673035783" sldId="16188"/>
            <ac:picMk id="10" creationId="{F76EB85A-6BA1-46ED-A085-8FCF6100689E}"/>
          </ac:picMkLst>
        </pc:picChg>
        <pc:picChg chg="add mod">
          <ac:chgData name="Wilson, Robin" userId="08e64459-26b0-41ba-a6c9-4c5f3e2a6779" providerId="ADAL" clId="{8A2AD401-BFB3-447E-808D-6BE4D557B242}" dt="2022-04-07T08:28:54.458" v="3521" actId="14100"/>
          <ac:picMkLst>
            <pc:docMk/>
            <pc:sldMk cId="673035783" sldId="16188"/>
            <ac:picMk id="12" creationId="{2126456E-1CFF-41C8-918C-59B053390A0F}"/>
          </ac:picMkLst>
        </pc:picChg>
        <pc:picChg chg="add mod">
          <ac:chgData name="Wilson, Robin" userId="08e64459-26b0-41ba-a6c9-4c5f3e2a6779" providerId="ADAL" clId="{8A2AD401-BFB3-447E-808D-6BE4D557B242}" dt="2022-04-07T08:29:03.358" v="3523" actId="14100"/>
          <ac:picMkLst>
            <pc:docMk/>
            <pc:sldMk cId="673035783" sldId="16188"/>
            <ac:picMk id="13" creationId="{499723FD-5ACA-481D-99E1-32C194E22637}"/>
          </ac:picMkLst>
        </pc:picChg>
      </pc:sldChg>
      <pc:sldChg chg="new del">
        <pc:chgData name="Wilson, Robin" userId="08e64459-26b0-41ba-a6c9-4c5f3e2a6779" providerId="ADAL" clId="{8A2AD401-BFB3-447E-808D-6BE4D557B242}" dt="2022-04-04T09:35:43.816" v="1182" actId="47"/>
        <pc:sldMkLst>
          <pc:docMk/>
          <pc:sldMk cId="2016470651" sldId="16189"/>
        </pc:sldMkLst>
      </pc:sldChg>
      <pc:sldChg chg="addSp delSp modSp add mod addAnim delAnim modAnim">
        <pc:chgData name="Wilson, Robin" userId="08e64459-26b0-41ba-a6c9-4c5f3e2a6779" providerId="ADAL" clId="{8A2AD401-BFB3-447E-808D-6BE4D557B242}" dt="2022-04-04T10:59:49.239" v="2881"/>
        <pc:sldMkLst>
          <pc:docMk/>
          <pc:sldMk cId="2035851183" sldId="16189"/>
        </pc:sldMkLst>
        <pc:spChg chg="del mod">
          <ac:chgData name="Wilson, Robin" userId="08e64459-26b0-41ba-a6c9-4c5f3e2a6779" providerId="ADAL" clId="{8A2AD401-BFB3-447E-808D-6BE4D557B242}" dt="2022-04-04T09:36:32.350" v="1217" actId="478"/>
          <ac:spMkLst>
            <pc:docMk/>
            <pc:sldMk cId="2035851183" sldId="16189"/>
            <ac:spMk id="2" creationId="{2F3290EB-1084-EC44-92D7-AC146C479F37}"/>
          </ac:spMkLst>
        </pc:spChg>
        <pc:spChg chg="add del mod">
          <ac:chgData name="Wilson, Robin" userId="08e64459-26b0-41ba-a6c9-4c5f3e2a6779" providerId="ADAL" clId="{8A2AD401-BFB3-447E-808D-6BE4D557B242}" dt="2022-04-04T09:37:13.361" v="1331" actId="478"/>
          <ac:spMkLst>
            <pc:docMk/>
            <pc:sldMk cId="2035851183" sldId="16189"/>
            <ac:spMk id="4" creationId="{20A77252-BAA1-4ED7-B45C-32F12E2B42E9}"/>
          </ac:spMkLst>
        </pc:spChg>
        <pc:spChg chg="mod topLvl">
          <ac:chgData name="Wilson, Robin" userId="08e64459-26b0-41ba-a6c9-4c5f3e2a6779" providerId="ADAL" clId="{8A2AD401-BFB3-447E-808D-6BE4D557B242}" dt="2022-04-04T10:49:12.288" v="2388" actId="14100"/>
          <ac:spMkLst>
            <pc:docMk/>
            <pc:sldMk cId="2035851183" sldId="16189"/>
            <ac:spMk id="10" creationId="{ABEC098D-7E1F-E445-ADE7-8AD7A80E8C2F}"/>
          </ac:spMkLst>
        </pc:spChg>
        <pc:spChg chg="add del mod topLvl">
          <ac:chgData name="Wilson, Robin" userId="08e64459-26b0-41ba-a6c9-4c5f3e2a6779" providerId="ADAL" clId="{8A2AD401-BFB3-447E-808D-6BE4D557B242}" dt="2022-04-04T09:41:26.605" v="1702" actId="14100"/>
          <ac:spMkLst>
            <pc:docMk/>
            <pc:sldMk cId="2035851183" sldId="16189"/>
            <ac:spMk id="11" creationId="{7D94882E-0204-ED41-BE86-6E3A5B1FE599}"/>
          </ac:spMkLst>
        </pc:spChg>
        <pc:spChg chg="add del mod">
          <ac:chgData name="Wilson, Robin" userId="08e64459-26b0-41ba-a6c9-4c5f3e2a6779" providerId="ADAL" clId="{8A2AD401-BFB3-447E-808D-6BE4D557B242}" dt="2022-04-04T09:39:41.225" v="1628" actId="478"/>
          <ac:spMkLst>
            <pc:docMk/>
            <pc:sldMk cId="2035851183" sldId="16189"/>
            <ac:spMk id="12" creationId="{8E9F2C1D-E6D9-4E6A-A741-5D88D298327C}"/>
          </ac:spMkLst>
        </pc:spChg>
        <pc:grpChg chg="add del mod">
          <ac:chgData name="Wilson, Robin" userId="08e64459-26b0-41ba-a6c9-4c5f3e2a6779" providerId="ADAL" clId="{8A2AD401-BFB3-447E-808D-6BE4D557B242}" dt="2022-04-04T09:41:48.755" v="1710" actId="1076"/>
          <ac:grpSpMkLst>
            <pc:docMk/>
            <pc:sldMk cId="2035851183" sldId="16189"/>
            <ac:grpSpMk id="8" creationId="{967262EC-47E8-4308-BCB8-D1C085E748C7}"/>
          </ac:grpSpMkLst>
        </pc:grpChg>
      </pc:sldChg>
      <pc:sldChg chg="addSp modSp add mod modAnim">
        <pc:chgData name="Wilson, Robin" userId="08e64459-26b0-41ba-a6c9-4c5f3e2a6779" providerId="ADAL" clId="{8A2AD401-BFB3-447E-808D-6BE4D557B242}" dt="2022-04-04T10:59:54.436" v="2882"/>
        <pc:sldMkLst>
          <pc:docMk/>
          <pc:sldMk cId="523754370" sldId="16190"/>
        </pc:sldMkLst>
        <pc:spChg chg="mod">
          <ac:chgData name="Wilson, Robin" userId="08e64459-26b0-41ba-a6c9-4c5f3e2a6779" providerId="ADAL" clId="{8A2AD401-BFB3-447E-808D-6BE4D557B242}" dt="2022-04-04T09:43:22.399" v="1778" actId="20577"/>
          <ac:spMkLst>
            <pc:docMk/>
            <pc:sldMk cId="523754370" sldId="16190"/>
            <ac:spMk id="10" creationId="{ABEC098D-7E1F-E445-ADE7-8AD7A80E8C2F}"/>
          </ac:spMkLst>
        </pc:spChg>
        <pc:spChg chg="mod">
          <ac:chgData name="Wilson, Robin" userId="08e64459-26b0-41ba-a6c9-4c5f3e2a6779" providerId="ADAL" clId="{8A2AD401-BFB3-447E-808D-6BE4D557B242}" dt="2022-04-04T09:39:57.944" v="1649" actId="20577"/>
          <ac:spMkLst>
            <pc:docMk/>
            <pc:sldMk cId="523754370" sldId="16190"/>
            <ac:spMk id="11" creationId="{7D94882E-0204-ED41-BE86-6E3A5B1FE599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17" creationId="{E27B9472-7750-47CE-A274-7C7A3C946535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18" creationId="{854D41F1-5E22-4CAC-845A-89CF86CF3FF0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19" creationId="{3ED99F8B-390F-481C-901B-C1AD398B8239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0" creationId="{D4E694F7-AC51-4581-915C-3307DE1A0F1A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1" creationId="{180F8B1A-A581-464A-8EAB-6401A2491887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2" creationId="{E696948A-D0BD-4A11-8179-9AACCA3E13F4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3" creationId="{1E6B2EFC-12B2-4078-8F48-AB0976646313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4" creationId="{B62279DA-E1BB-4D12-AF06-09B421E95720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5" creationId="{ABEC098D-7E1F-E445-ADE7-8AD7A80E8C2F}"/>
          </ac:spMkLst>
        </pc:spChg>
        <pc:spChg chg="add mod">
          <ac:chgData name="Wilson, Robin" userId="08e64459-26b0-41ba-a6c9-4c5f3e2a6779" providerId="ADAL" clId="{8A2AD401-BFB3-447E-808D-6BE4D557B242}" dt="2022-04-04T09:44:09.722" v="1788"/>
          <ac:spMkLst>
            <pc:docMk/>
            <pc:sldMk cId="523754370" sldId="16190"/>
            <ac:spMk id="26" creationId="{7D94882E-0204-ED41-BE86-6E3A5B1FE599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2" creationId="{E27B9472-7750-47CE-A274-7C7A3C946535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3" creationId="{854D41F1-5E22-4CAC-845A-89CF86CF3FF0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4" creationId="{3ED99F8B-390F-481C-901B-C1AD398B8239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5" creationId="{D4E694F7-AC51-4581-915C-3307DE1A0F1A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6" creationId="{180F8B1A-A581-464A-8EAB-6401A2491887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7" creationId="{E696948A-D0BD-4A11-8179-9AACCA3E13F4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8" creationId="{1E6B2EFC-12B2-4078-8F48-AB0976646313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39" creationId="{B62279DA-E1BB-4D12-AF06-09B421E95720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40" creationId="{ABEC098D-7E1F-E445-ADE7-8AD7A80E8C2F}"/>
          </ac:spMkLst>
        </pc:spChg>
        <pc:spChg chg="add mod">
          <ac:chgData name="Wilson, Robin" userId="08e64459-26b0-41ba-a6c9-4c5f3e2a6779" providerId="ADAL" clId="{8A2AD401-BFB3-447E-808D-6BE4D557B242}" dt="2022-04-04T09:44:12.513" v="1790"/>
          <ac:spMkLst>
            <pc:docMk/>
            <pc:sldMk cId="523754370" sldId="16190"/>
            <ac:spMk id="41" creationId="{7D94882E-0204-ED41-BE86-6E3A5B1FE599}"/>
          </ac:spMkLst>
        </pc:spChg>
        <pc:grpChg chg="mod">
          <ac:chgData name="Wilson, Robin" userId="08e64459-26b0-41ba-a6c9-4c5f3e2a6779" providerId="ADAL" clId="{8A2AD401-BFB3-447E-808D-6BE4D557B242}" dt="2022-04-04T09:43:43.705" v="1779" actId="1076"/>
          <ac:grpSpMkLst>
            <pc:docMk/>
            <pc:sldMk cId="523754370" sldId="16190"/>
            <ac:grpSpMk id="8" creationId="{967262EC-47E8-4308-BCB8-D1C085E748C7}"/>
          </ac:grpSpMkLst>
        </pc:grpChg>
        <pc:grpChg chg="add mod">
          <ac:chgData name="Wilson, Robin" userId="08e64459-26b0-41ba-a6c9-4c5f3e2a6779" providerId="ADAL" clId="{8A2AD401-BFB3-447E-808D-6BE4D557B242}" dt="2022-04-04T09:44:09.722" v="1788"/>
          <ac:grpSpMkLst>
            <pc:docMk/>
            <pc:sldMk cId="523754370" sldId="16190"/>
            <ac:grpSpMk id="12" creationId="{967262EC-47E8-4308-BCB8-D1C085E748C7}"/>
          </ac:grpSpMkLst>
        </pc:grpChg>
        <pc:grpChg chg="add mod">
          <ac:chgData name="Wilson, Robin" userId="08e64459-26b0-41ba-a6c9-4c5f3e2a6779" providerId="ADAL" clId="{8A2AD401-BFB3-447E-808D-6BE4D557B242}" dt="2022-04-04T09:44:09.722" v="1788"/>
          <ac:grpSpMkLst>
            <pc:docMk/>
            <pc:sldMk cId="523754370" sldId="16190"/>
            <ac:grpSpMk id="13" creationId="{C90B9DEC-7B3B-404B-B7AE-EA9BA2B3BCCA}"/>
          </ac:grpSpMkLst>
        </pc:grpChg>
        <pc:grpChg chg="add mod">
          <ac:chgData name="Wilson, Robin" userId="08e64459-26b0-41ba-a6c9-4c5f3e2a6779" providerId="ADAL" clId="{8A2AD401-BFB3-447E-808D-6BE4D557B242}" dt="2022-04-04T09:44:09.722" v="1788"/>
          <ac:grpSpMkLst>
            <pc:docMk/>
            <pc:sldMk cId="523754370" sldId="16190"/>
            <ac:grpSpMk id="14" creationId="{52106188-C2F1-4996-B755-90D221EB066E}"/>
          </ac:grpSpMkLst>
        </pc:grpChg>
        <pc:grpChg chg="add mod">
          <ac:chgData name="Wilson, Robin" userId="08e64459-26b0-41ba-a6c9-4c5f3e2a6779" providerId="ADAL" clId="{8A2AD401-BFB3-447E-808D-6BE4D557B242}" dt="2022-04-04T09:44:09.722" v="1788"/>
          <ac:grpSpMkLst>
            <pc:docMk/>
            <pc:sldMk cId="523754370" sldId="16190"/>
            <ac:grpSpMk id="15" creationId="{D67D8D15-D770-465D-A80E-1D594438DB7B}"/>
          </ac:grpSpMkLst>
        </pc:grpChg>
        <pc:grpChg chg="add mod">
          <ac:chgData name="Wilson, Robin" userId="08e64459-26b0-41ba-a6c9-4c5f3e2a6779" providerId="ADAL" clId="{8A2AD401-BFB3-447E-808D-6BE4D557B242}" dt="2022-04-04T09:44:09.722" v="1788"/>
          <ac:grpSpMkLst>
            <pc:docMk/>
            <pc:sldMk cId="523754370" sldId="16190"/>
            <ac:grpSpMk id="16" creationId="{8335D58B-7779-44A5-931E-E47B4C1444EB}"/>
          </ac:grpSpMkLst>
        </pc:grpChg>
        <pc:grpChg chg="add mod">
          <ac:chgData name="Wilson, Robin" userId="08e64459-26b0-41ba-a6c9-4c5f3e2a6779" providerId="ADAL" clId="{8A2AD401-BFB3-447E-808D-6BE4D557B242}" dt="2022-04-04T09:44:12.513" v="1790"/>
          <ac:grpSpMkLst>
            <pc:docMk/>
            <pc:sldMk cId="523754370" sldId="16190"/>
            <ac:grpSpMk id="27" creationId="{967262EC-47E8-4308-BCB8-D1C085E748C7}"/>
          </ac:grpSpMkLst>
        </pc:grpChg>
        <pc:grpChg chg="add mod">
          <ac:chgData name="Wilson, Robin" userId="08e64459-26b0-41ba-a6c9-4c5f3e2a6779" providerId="ADAL" clId="{8A2AD401-BFB3-447E-808D-6BE4D557B242}" dt="2022-04-04T09:44:12.513" v="1790"/>
          <ac:grpSpMkLst>
            <pc:docMk/>
            <pc:sldMk cId="523754370" sldId="16190"/>
            <ac:grpSpMk id="28" creationId="{C90B9DEC-7B3B-404B-B7AE-EA9BA2B3BCCA}"/>
          </ac:grpSpMkLst>
        </pc:grpChg>
        <pc:grpChg chg="add mod">
          <ac:chgData name="Wilson, Robin" userId="08e64459-26b0-41ba-a6c9-4c5f3e2a6779" providerId="ADAL" clId="{8A2AD401-BFB3-447E-808D-6BE4D557B242}" dt="2022-04-04T09:44:12.513" v="1790"/>
          <ac:grpSpMkLst>
            <pc:docMk/>
            <pc:sldMk cId="523754370" sldId="16190"/>
            <ac:grpSpMk id="29" creationId="{52106188-C2F1-4996-B755-90D221EB066E}"/>
          </ac:grpSpMkLst>
        </pc:grpChg>
        <pc:grpChg chg="add mod">
          <ac:chgData name="Wilson, Robin" userId="08e64459-26b0-41ba-a6c9-4c5f3e2a6779" providerId="ADAL" clId="{8A2AD401-BFB3-447E-808D-6BE4D557B242}" dt="2022-04-04T09:44:12.513" v="1790"/>
          <ac:grpSpMkLst>
            <pc:docMk/>
            <pc:sldMk cId="523754370" sldId="16190"/>
            <ac:grpSpMk id="30" creationId="{D67D8D15-D770-465D-A80E-1D594438DB7B}"/>
          </ac:grpSpMkLst>
        </pc:grpChg>
        <pc:grpChg chg="add mod">
          <ac:chgData name="Wilson, Robin" userId="08e64459-26b0-41ba-a6c9-4c5f3e2a6779" providerId="ADAL" clId="{8A2AD401-BFB3-447E-808D-6BE4D557B242}" dt="2022-04-04T09:44:12.513" v="1790"/>
          <ac:grpSpMkLst>
            <pc:docMk/>
            <pc:sldMk cId="523754370" sldId="16190"/>
            <ac:grpSpMk id="31" creationId="{8335D58B-7779-44A5-931E-E47B4C1444EB}"/>
          </ac:grpSpMkLst>
        </pc:grpChg>
      </pc:sldChg>
      <pc:sldChg chg="modSp add del mod">
        <pc:chgData name="Wilson, Robin" userId="08e64459-26b0-41ba-a6c9-4c5f3e2a6779" providerId="ADAL" clId="{8A2AD401-BFB3-447E-808D-6BE4D557B242}" dt="2022-04-04T09:50:07.897" v="2223" actId="47"/>
        <pc:sldMkLst>
          <pc:docMk/>
          <pc:sldMk cId="3106683870" sldId="16191"/>
        </pc:sldMkLst>
        <pc:spChg chg="mod">
          <ac:chgData name="Wilson, Robin" userId="08e64459-26b0-41ba-a6c9-4c5f3e2a6779" providerId="ADAL" clId="{8A2AD401-BFB3-447E-808D-6BE4D557B242}" dt="2022-04-04T09:43:50.675" v="1786" actId="20577"/>
          <ac:spMkLst>
            <pc:docMk/>
            <pc:sldMk cId="3106683870" sldId="16191"/>
            <ac:spMk id="11" creationId="{7D94882E-0204-ED41-BE86-6E3A5B1FE599}"/>
          </ac:spMkLst>
        </pc:spChg>
      </pc:sldChg>
      <pc:sldChg chg="addSp delSp modSp add mod delAnim">
        <pc:chgData name="Wilson, Robin" userId="08e64459-26b0-41ba-a6c9-4c5f3e2a6779" providerId="ADAL" clId="{8A2AD401-BFB3-447E-808D-6BE4D557B242}" dt="2022-04-05T08:35:07.724" v="3483" actId="20577"/>
        <pc:sldMkLst>
          <pc:docMk/>
          <pc:sldMk cId="4149957400" sldId="16192"/>
        </pc:sldMkLst>
        <pc:spChg chg="mod">
          <ac:chgData name="Wilson, Robin" userId="08e64459-26b0-41ba-a6c9-4c5f3e2a6779" providerId="ADAL" clId="{8A2AD401-BFB3-447E-808D-6BE4D557B242}" dt="2022-04-04T10:54:19.220" v="2638" actId="14100"/>
          <ac:spMkLst>
            <pc:docMk/>
            <pc:sldMk cId="4149957400" sldId="16192"/>
            <ac:spMk id="7" creationId="{6E353D87-F085-48E4-97F8-458F227B11B4}"/>
          </ac:spMkLst>
        </pc:spChg>
        <pc:spChg chg="del">
          <ac:chgData name="Wilson, Robin" userId="08e64459-26b0-41ba-a6c9-4c5f3e2a6779" providerId="ADAL" clId="{8A2AD401-BFB3-447E-808D-6BE4D557B242}" dt="2022-04-04T09:50:00.163" v="2222" actId="478"/>
          <ac:spMkLst>
            <pc:docMk/>
            <pc:sldMk cId="4149957400" sldId="16192"/>
            <ac:spMk id="9" creationId="{5F95AB45-70D6-4D53-8537-98404677C980}"/>
          </ac:spMkLst>
        </pc:spChg>
        <pc:spChg chg="add del mod">
          <ac:chgData name="Wilson, Robin" userId="08e64459-26b0-41ba-a6c9-4c5f3e2a6779" providerId="ADAL" clId="{8A2AD401-BFB3-447E-808D-6BE4D557B242}" dt="2022-04-04T09:46:45.577" v="2120" actId="478"/>
          <ac:spMkLst>
            <pc:docMk/>
            <pc:sldMk cId="4149957400" sldId="16192"/>
            <ac:spMk id="17" creationId="{E27B9472-7750-47CE-A274-7C7A3C946535}"/>
          </ac:spMkLst>
        </pc:spChg>
        <pc:spChg chg="add del mod">
          <ac:chgData name="Wilson, Robin" userId="08e64459-26b0-41ba-a6c9-4c5f3e2a6779" providerId="ADAL" clId="{8A2AD401-BFB3-447E-808D-6BE4D557B242}" dt="2022-04-04T09:46:45.577" v="2120" actId="478"/>
          <ac:spMkLst>
            <pc:docMk/>
            <pc:sldMk cId="4149957400" sldId="16192"/>
            <ac:spMk id="18" creationId="{854D41F1-5E22-4CAC-845A-89CF86CF3FF0}"/>
          </ac:spMkLst>
        </pc:spChg>
        <pc:spChg chg="add mod">
          <ac:chgData name="Wilson, Robin" userId="08e64459-26b0-41ba-a6c9-4c5f3e2a6779" providerId="ADAL" clId="{8A2AD401-BFB3-447E-808D-6BE4D557B242}" dt="2022-04-04T11:33:09.313" v="3389" actId="20577"/>
          <ac:spMkLst>
            <pc:docMk/>
            <pc:sldMk cId="4149957400" sldId="16192"/>
            <ac:spMk id="19" creationId="{3ED99F8B-390F-481C-901B-C1AD398B8239}"/>
          </ac:spMkLst>
        </pc:spChg>
        <pc:spChg chg="add mod">
          <ac:chgData name="Wilson, Robin" userId="08e64459-26b0-41ba-a6c9-4c5f3e2a6779" providerId="ADAL" clId="{8A2AD401-BFB3-447E-808D-6BE4D557B242}" dt="2022-04-04T11:31:24.188" v="3205" actId="20577"/>
          <ac:spMkLst>
            <pc:docMk/>
            <pc:sldMk cId="4149957400" sldId="16192"/>
            <ac:spMk id="20" creationId="{D4E694F7-AC51-4581-915C-3307DE1A0F1A}"/>
          </ac:spMkLst>
        </pc:spChg>
        <pc:spChg chg="add mod">
          <ac:chgData name="Wilson, Robin" userId="08e64459-26b0-41ba-a6c9-4c5f3e2a6779" providerId="ADAL" clId="{8A2AD401-BFB3-447E-808D-6BE4D557B242}" dt="2022-04-04T11:20:48.955" v="3024" actId="14100"/>
          <ac:spMkLst>
            <pc:docMk/>
            <pc:sldMk cId="4149957400" sldId="16192"/>
            <ac:spMk id="21" creationId="{180F8B1A-A581-464A-8EAB-6401A2491887}"/>
          </ac:spMkLst>
        </pc:spChg>
        <pc:spChg chg="add mod">
          <ac:chgData name="Wilson, Robin" userId="08e64459-26b0-41ba-a6c9-4c5f3e2a6779" providerId="ADAL" clId="{8A2AD401-BFB3-447E-808D-6BE4D557B242}" dt="2022-04-04T10:56:30.706" v="2714" actId="20577"/>
          <ac:spMkLst>
            <pc:docMk/>
            <pc:sldMk cId="4149957400" sldId="16192"/>
            <ac:spMk id="22" creationId="{E696948A-D0BD-4A11-8179-9AACCA3E13F4}"/>
          </ac:spMkLst>
        </pc:spChg>
        <pc:spChg chg="add mod">
          <ac:chgData name="Wilson, Robin" userId="08e64459-26b0-41ba-a6c9-4c5f3e2a6779" providerId="ADAL" clId="{8A2AD401-BFB3-447E-808D-6BE4D557B242}" dt="2022-04-04T11:30:24.705" v="3187" actId="20577"/>
          <ac:spMkLst>
            <pc:docMk/>
            <pc:sldMk cId="4149957400" sldId="16192"/>
            <ac:spMk id="23" creationId="{1E6B2EFC-12B2-4078-8F48-AB0976646313}"/>
          </ac:spMkLst>
        </pc:spChg>
        <pc:spChg chg="add mod">
          <ac:chgData name="Wilson, Robin" userId="08e64459-26b0-41ba-a6c9-4c5f3e2a6779" providerId="ADAL" clId="{8A2AD401-BFB3-447E-808D-6BE4D557B242}" dt="2022-04-04T11:01:31.244" v="2899" actId="1076"/>
          <ac:spMkLst>
            <pc:docMk/>
            <pc:sldMk cId="4149957400" sldId="16192"/>
            <ac:spMk id="24" creationId="{B62279DA-E1BB-4D12-AF06-09B421E95720}"/>
          </ac:spMkLst>
        </pc:spChg>
        <pc:spChg chg="add mod">
          <ac:chgData name="Wilson, Robin" userId="08e64459-26b0-41ba-a6c9-4c5f3e2a6779" providerId="ADAL" clId="{8A2AD401-BFB3-447E-808D-6BE4D557B242}" dt="2022-04-05T08:35:07.724" v="3483" actId="20577"/>
          <ac:spMkLst>
            <pc:docMk/>
            <pc:sldMk cId="4149957400" sldId="16192"/>
            <ac:spMk id="25" creationId="{ABEC098D-7E1F-E445-ADE7-8AD7A80E8C2F}"/>
          </ac:spMkLst>
        </pc:spChg>
        <pc:spChg chg="add mod">
          <ac:chgData name="Wilson, Robin" userId="08e64459-26b0-41ba-a6c9-4c5f3e2a6779" providerId="ADAL" clId="{8A2AD401-BFB3-447E-808D-6BE4D557B242}" dt="2022-04-04T10:54:13.124" v="2637" actId="404"/>
          <ac:spMkLst>
            <pc:docMk/>
            <pc:sldMk cId="4149957400" sldId="16192"/>
            <ac:spMk id="26" creationId="{7D94882E-0204-ED41-BE86-6E3A5B1FE599}"/>
          </ac:spMkLst>
        </pc:spChg>
        <pc:spChg chg="add mod">
          <ac:chgData name="Wilson, Robin" userId="08e64459-26b0-41ba-a6c9-4c5f3e2a6779" providerId="ADAL" clId="{8A2AD401-BFB3-447E-808D-6BE4D557B242}" dt="2022-04-04T10:56:13.801" v="2695" actId="1038"/>
          <ac:spMkLst>
            <pc:docMk/>
            <pc:sldMk cId="4149957400" sldId="16192"/>
            <ac:spMk id="27" creationId="{D277A14E-B27E-4EE0-A2A4-79B2E86FF77B}"/>
          </ac:spMkLst>
        </pc:spChg>
        <pc:grpChg chg="add del mod">
          <ac:chgData name="Wilson, Robin" userId="08e64459-26b0-41ba-a6c9-4c5f3e2a6779" providerId="ADAL" clId="{8A2AD401-BFB3-447E-808D-6BE4D557B242}" dt="2022-04-04T09:46:49.690" v="2121" actId="165"/>
          <ac:grpSpMkLst>
            <pc:docMk/>
            <pc:sldMk cId="4149957400" sldId="16192"/>
            <ac:grpSpMk id="6" creationId="{E7E1E6EE-049F-46B3-B8EE-6584FE4DA9E6}"/>
          </ac:grpSpMkLst>
        </pc:grpChg>
        <pc:grpChg chg="del">
          <ac:chgData name="Wilson, Robin" userId="08e64459-26b0-41ba-a6c9-4c5f3e2a6779" providerId="ADAL" clId="{8A2AD401-BFB3-447E-808D-6BE4D557B242}" dt="2022-04-04T09:44:15.763" v="1792" actId="478"/>
          <ac:grpSpMkLst>
            <pc:docMk/>
            <pc:sldMk cId="4149957400" sldId="16192"/>
            <ac:grpSpMk id="8" creationId="{967262EC-47E8-4308-BCB8-D1C085E748C7}"/>
          </ac:grpSpMkLst>
        </pc:grpChg>
        <pc:grpChg chg="add mod topLvl">
          <ac:chgData name="Wilson, Robin" userId="08e64459-26b0-41ba-a6c9-4c5f3e2a6779" providerId="ADAL" clId="{8A2AD401-BFB3-447E-808D-6BE4D557B242}" dt="2022-04-04T11:01:58.050" v="2904" actId="14100"/>
          <ac:grpSpMkLst>
            <pc:docMk/>
            <pc:sldMk cId="4149957400" sldId="16192"/>
            <ac:grpSpMk id="12" creationId="{967262EC-47E8-4308-BCB8-D1C085E748C7}"/>
          </ac:grpSpMkLst>
        </pc:grpChg>
        <pc:grpChg chg="add mod topLvl">
          <ac:chgData name="Wilson, Robin" userId="08e64459-26b0-41ba-a6c9-4c5f3e2a6779" providerId="ADAL" clId="{8A2AD401-BFB3-447E-808D-6BE4D557B242}" dt="2022-04-04T11:01:39.638" v="2901" actId="14100"/>
          <ac:grpSpMkLst>
            <pc:docMk/>
            <pc:sldMk cId="4149957400" sldId="16192"/>
            <ac:grpSpMk id="13" creationId="{C90B9DEC-7B3B-404B-B7AE-EA9BA2B3BCCA}"/>
          </ac:grpSpMkLst>
        </pc:grpChg>
        <pc:grpChg chg="add mod topLvl">
          <ac:chgData name="Wilson, Robin" userId="08e64459-26b0-41ba-a6c9-4c5f3e2a6779" providerId="ADAL" clId="{8A2AD401-BFB3-447E-808D-6BE4D557B242}" dt="2022-04-04T11:01:47.756" v="2902" actId="14100"/>
          <ac:grpSpMkLst>
            <pc:docMk/>
            <pc:sldMk cId="4149957400" sldId="16192"/>
            <ac:grpSpMk id="14" creationId="{52106188-C2F1-4996-B755-90D221EB066E}"/>
          </ac:grpSpMkLst>
        </pc:grpChg>
        <pc:grpChg chg="add mod topLvl">
          <ac:chgData name="Wilson, Robin" userId="08e64459-26b0-41ba-a6c9-4c5f3e2a6779" providerId="ADAL" clId="{8A2AD401-BFB3-447E-808D-6BE4D557B242}" dt="2022-04-04T11:31:34.243" v="3206" actId="1076"/>
          <ac:grpSpMkLst>
            <pc:docMk/>
            <pc:sldMk cId="4149957400" sldId="16192"/>
            <ac:grpSpMk id="15" creationId="{D67D8D15-D770-465D-A80E-1D594438DB7B}"/>
          </ac:grpSpMkLst>
        </pc:grpChg>
        <pc:grpChg chg="add del mod">
          <ac:chgData name="Wilson, Robin" userId="08e64459-26b0-41ba-a6c9-4c5f3e2a6779" providerId="ADAL" clId="{8A2AD401-BFB3-447E-808D-6BE4D557B242}" dt="2022-04-04T09:46:45.577" v="2120" actId="478"/>
          <ac:grpSpMkLst>
            <pc:docMk/>
            <pc:sldMk cId="4149957400" sldId="16192"/>
            <ac:grpSpMk id="16" creationId="{8335D58B-7779-44A5-931E-E47B4C1444EB}"/>
          </ac:grpSpMkLst>
        </pc:grpChg>
        <pc:picChg chg="add del mod">
          <ac:chgData name="Wilson, Robin" userId="08e64459-26b0-41ba-a6c9-4c5f3e2a6779" providerId="ADAL" clId="{8A2AD401-BFB3-447E-808D-6BE4D557B242}" dt="2022-04-04T09:44:34.743" v="1797" actId="478"/>
          <ac:picMkLst>
            <pc:docMk/>
            <pc:sldMk cId="4149957400" sldId="16192"/>
            <ac:picMk id="3" creationId="{D6F61DC4-8DBF-4C3E-BBD0-DEFF111942B8}"/>
          </ac:picMkLst>
        </pc:picChg>
        <pc:picChg chg="add del">
          <ac:chgData name="Wilson, Robin" userId="08e64459-26b0-41ba-a6c9-4c5f3e2a6779" providerId="ADAL" clId="{8A2AD401-BFB3-447E-808D-6BE4D557B242}" dt="2022-04-04T09:44:39.820" v="1799" actId="478"/>
          <ac:picMkLst>
            <pc:docMk/>
            <pc:sldMk cId="4149957400" sldId="16192"/>
            <ac:picMk id="5" creationId="{0199A66F-FA5F-49F4-807C-BBACDC3CD0D2}"/>
          </ac:picMkLst>
        </pc:picChg>
        <pc:picChg chg="add mod">
          <ac:chgData name="Wilson, Robin" userId="08e64459-26b0-41ba-a6c9-4c5f3e2a6779" providerId="ADAL" clId="{8A2AD401-BFB3-447E-808D-6BE4D557B242}" dt="2022-04-04T10:55:48.400" v="2677" actId="14100"/>
          <ac:picMkLst>
            <pc:docMk/>
            <pc:sldMk cId="4149957400" sldId="16192"/>
            <ac:picMk id="28" creationId="{6CC03AEB-B613-4A03-AFFA-F0239E45915C}"/>
          </ac:picMkLst>
        </pc:picChg>
      </pc:sldChg>
      <pc:sldChg chg="addSp modSp new del">
        <pc:chgData name="Wilson, Robin" userId="08e64459-26b0-41ba-a6c9-4c5f3e2a6779" providerId="ADAL" clId="{8A2AD401-BFB3-447E-808D-6BE4D557B242}" dt="2022-04-07T08:27:11.292" v="3518" actId="47"/>
        <pc:sldMkLst>
          <pc:docMk/>
          <pc:sldMk cId="1977025328" sldId="16193"/>
        </pc:sldMkLst>
        <pc:picChg chg="add mod">
          <ac:chgData name="Wilson, Robin" userId="08e64459-26b0-41ba-a6c9-4c5f3e2a6779" providerId="ADAL" clId="{8A2AD401-BFB3-447E-808D-6BE4D557B242}" dt="2022-04-07T08:24:27.276" v="3495"/>
          <ac:picMkLst>
            <pc:docMk/>
            <pc:sldMk cId="1977025328" sldId="16193"/>
            <ac:picMk id="6" creationId="{5DFCD2B8-B64A-4F16-A3F2-CD88A764383F}"/>
          </ac:picMkLst>
        </pc:picChg>
        <pc:picChg chg="add mod">
          <ac:chgData name="Wilson, Robin" userId="08e64459-26b0-41ba-a6c9-4c5f3e2a6779" providerId="ADAL" clId="{8A2AD401-BFB3-447E-808D-6BE4D557B242}" dt="2022-04-07T08:24:27.276" v="3495"/>
          <ac:picMkLst>
            <pc:docMk/>
            <pc:sldMk cId="1977025328" sldId="16193"/>
            <ac:picMk id="7" creationId="{EC0DD0E0-8956-45B7-8701-C36663221759}"/>
          </ac:picMkLst>
        </pc:picChg>
      </pc:sldChg>
      <pc:sldChg chg="add del">
        <pc:chgData name="Wilson, Robin" userId="08e64459-26b0-41ba-a6c9-4c5f3e2a6779" providerId="ADAL" clId="{8A2AD401-BFB3-447E-808D-6BE4D557B242}" dt="2022-04-07T08:26:41.550" v="3514" actId="47"/>
        <pc:sldMkLst>
          <pc:docMk/>
          <pc:sldMk cId="2650931420" sldId="16194"/>
        </pc:sldMkLst>
      </pc:sldChg>
      <pc:sldMasterChg chg="delSldLayout">
        <pc:chgData name="Wilson, Robin" userId="08e64459-26b0-41ba-a6c9-4c5f3e2a6779" providerId="ADAL" clId="{8A2AD401-BFB3-447E-808D-6BE4D557B242}" dt="2022-04-04T09:13:05.330" v="577" actId="47"/>
        <pc:sldMasterMkLst>
          <pc:docMk/>
          <pc:sldMasterMk cId="134980853" sldId="2147483648"/>
        </pc:sldMasterMkLst>
        <pc:sldLayoutChg chg="del">
          <pc:chgData name="Wilson, Robin" userId="08e64459-26b0-41ba-a6c9-4c5f3e2a6779" providerId="ADAL" clId="{8A2AD401-BFB3-447E-808D-6BE4D557B242}" dt="2022-04-04T09:13:05.330" v="577" actId="47"/>
          <pc:sldLayoutMkLst>
            <pc:docMk/>
            <pc:sldMasterMk cId="134980853" sldId="2147483648"/>
            <pc:sldLayoutMk cId="1402046951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71DDF-5F63-496B-BDF9-D88351A1DE35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8C38-F2B9-4486-A15E-96E419594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4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6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38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3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9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7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2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We compared these 7 candidates across over 50 criteria resulting in hundreds of individual tests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Documented in detail in confluence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B804D-199F-4520-A4BD-C514A1EE1B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0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24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2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35B2-F846-4C36-B0D5-D7408296B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C442F-9D43-4BA3-B42D-790C9F278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08F4A-DE6D-4D37-9F5F-D66F1031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91F5-1E7C-4D2A-B707-6DAB8865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1A518-0BA6-476D-8794-740E5817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D9E1-6312-4873-821D-256A6908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A676A-2567-4955-8BA1-840C79429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EFDAD-2F63-49CB-B9B0-54FB56EB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A0191-8B49-48ED-BDCE-CE23F2BB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C6F-80C8-4C48-9318-F16AAF50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8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F8CB49-0C96-4DA6-B3E6-8B3838FFB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A18E9-A92D-4AFE-BA86-9FDBF2B9E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2E2BA-BB1C-4977-AE5A-841EAA37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DFA2D-9268-4841-A73C-089F1D88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20D64-2EFA-49E9-9C24-1C4B9DF3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4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16455"/>
            <a:ext cx="2270793" cy="36182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5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7547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77547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5095" y="342900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5095" y="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406861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221317"/>
            <a:ext cx="11281835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3440084"/>
            <a:ext cx="11281837" cy="72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627324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8"/>
            <a:ext cx="11132096" cy="12848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2096" cy="6474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741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63" y="2709335"/>
            <a:ext cx="5561037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16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9" y="2709335"/>
            <a:ext cx="5569243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29576E-4099-4DCE-B627-DFD7E20D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6120A7-AD7C-4D2F-96D3-2FE34E4BE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0D71B-90CF-4CD3-A802-659079740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5270" y="2709335"/>
            <a:ext cx="8478937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D78664-B228-4FE1-B77B-8EF1D60D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B51170-DA9E-469B-9D2A-246EDAA36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ACEA6-CFBD-4BCD-ACDD-0DAE36F46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06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1643" y="2709335"/>
            <a:ext cx="847273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55FEF3-489B-47FA-B5DB-D14FCF15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65FC8E1-D845-44C7-8B2F-3ECF4F2AD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F5EC-B5E1-487B-A69C-6B937254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F6CF-0B7F-4834-979E-38F3EA12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E3E5-616E-4DBE-9FE4-9B3ABA072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5F26-42E3-47B1-8325-44C783D1D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F3237-36F3-4EE6-B3F0-27BA7A12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F7408-097E-43AD-9F7B-F9FE943A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4" y="2709335"/>
            <a:ext cx="5569247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052" y="4148667"/>
            <a:ext cx="5581912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2B57B1-66AF-4F8F-BB5A-6F210C91B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BFC58-16B0-4A79-9B84-8D78949E9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0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1" y="2709335"/>
            <a:ext cx="5569249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E97CA-8796-4EA6-AA00-C4788E4D4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84A575-8520-46ED-B4C7-C7D4D4338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5902028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none" lIns="216000" tIns="36000" rIns="216000" bIns="36000" anchor="ctr" anchorCtr="1">
            <a:spAutoFit/>
          </a:bodyPr>
          <a:lstStyle>
            <a:lvl1pPr algn="l"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83E9F6-D1FB-4EF0-974E-380FDFB0A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1" y="2709335"/>
            <a:ext cx="5569249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F7BA-4EA2-4916-9FB9-1831AD316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0D4E5C-4B1A-408A-BA46-CED785271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FEC62-68D7-4514-A6EC-4B326F21B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27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5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00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89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7" y="2709335"/>
            <a:ext cx="556924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A7539-070D-4190-BFCD-7B02BB55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56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558916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179B9E-9051-40E8-9DE7-F51DD99D9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426F3-0C04-49A1-BB36-6EAFF7B3D6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86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A7F638-2EFF-1D49-A03E-EFDFB12116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0" y="2709334"/>
            <a:ext cx="8544737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17D47-1AD4-4E38-A5BB-B89594837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85AAD-D7E5-49E2-84A3-F26C47501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7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8F8BDB-728E-3346-9633-D91F88960F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54901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0F49-1DAF-42F7-B015-2829F8D48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DB1EEA6-911E-4292-9C81-5CCB7803D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5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C3E4-030C-4C87-BB69-1593DB02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A35A8-90A6-4E2C-8A82-F4B1B22C1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723BD-5F0F-48E6-8926-AF0A694B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F0E09-DE51-402C-B64F-8B5163E0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2CB-08CF-4657-BFBD-83537986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1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44973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72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321" y="2709334"/>
            <a:ext cx="8445464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74DEB-90FF-46CF-93EC-CB2D566C5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7DCBD3-CF50-462F-B696-FBF0E88909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8B97637-6618-422A-A4B7-88A655521D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71" y="193354"/>
            <a:ext cx="3157413" cy="12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58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91B35EA-2EC3-4DD2-9B76-D8BE9C3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71" y="193354"/>
            <a:ext cx="3157413" cy="12521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15923"/>
            <a:ext cx="8449733" cy="1432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01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60" y="0"/>
            <a:ext cx="606934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2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5568949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2841911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21317"/>
            <a:ext cx="8449733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3429000"/>
            <a:ext cx="8449735" cy="719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23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221317"/>
            <a:ext cx="11281835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3440084"/>
            <a:ext cx="11281837" cy="72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210703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0" y="1221317"/>
            <a:ext cx="8304735" cy="1488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58396" indent="-158396">
              <a:buNone/>
              <a:defRPr sz="3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0" y="3045884"/>
            <a:ext cx="8448031" cy="6357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2157544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48217"/>
            <a:ext cx="11281833" cy="6752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9333"/>
            <a:ext cx="8496301" cy="331690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5"/>
            <a:ext cx="1128183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635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7"/>
            <a:ext cx="11132096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050" y="2709333"/>
            <a:ext cx="8496300" cy="3600451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1" y="1833035"/>
            <a:ext cx="11135783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939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11281835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281833" cy="636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7050" y="2709333"/>
            <a:ext cx="7466068" cy="350291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>
                <a:solidFill>
                  <a:schemeClr val="bg1"/>
                </a:solidFill>
              </a:defRPr>
            </a:lvl1pPr>
            <a:lvl2pPr marL="237061" indent="0">
              <a:defRPr sz="1200">
                <a:solidFill>
                  <a:schemeClr val="bg1"/>
                </a:solidFill>
              </a:defRPr>
            </a:lvl2pPr>
            <a:lvl3pPr marL="359824" indent="-122764">
              <a:defRPr sz="1200">
                <a:solidFill>
                  <a:schemeClr val="bg1"/>
                </a:solidFill>
              </a:defRPr>
            </a:lvl3pPr>
            <a:lvl4pPr marL="480472" indent="-120648">
              <a:defRPr sz="1200">
                <a:solidFill>
                  <a:schemeClr val="bg1"/>
                </a:solidFill>
              </a:defRPr>
            </a:lvl4pPr>
            <a:lvl5pPr marL="596885" indent="-11641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08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BAED-72C1-421D-94EF-E34C0D933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99E0-A768-418A-8160-028141310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19D88-2D8E-490F-A9D6-0AF516ECA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907C6-D0C9-4520-A135-4B8552D1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8BFCB-E443-4449-83DF-8FC66026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A7814-4BEE-4AEB-BBA8-ED3FD4D5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90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279937" cy="6752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2704241"/>
            <a:ext cx="5593528" cy="345923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5356" y="2709333"/>
            <a:ext cx="5593528" cy="345923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58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8"/>
            <a:ext cx="11135783" cy="6731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2709333"/>
            <a:ext cx="3181885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2740" y="2709333"/>
            <a:ext cx="7690093" cy="360045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135783" cy="35440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08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6"/>
            <a:ext cx="11135783" cy="12848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218" y="2709333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9" y="2709334"/>
            <a:ext cx="2532504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88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1" y="2709333"/>
            <a:ext cx="5563147" cy="3600451"/>
          </a:xfrm>
        </p:spPr>
        <p:txBody>
          <a:bodyPr>
            <a:noAutofit/>
          </a:bodyPr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2" y="1833035"/>
            <a:ext cx="11135781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84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95B91-43A8-4A3E-BC7B-E0D9731F6D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15E3AF-EFA1-4BAB-89BF-8A50189A1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5218" y="2709333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ADDD0BC-8AEC-432D-A960-04DB89782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9" y="2709334"/>
            <a:ext cx="2532504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F17360-DE76-47E3-AC12-BF3B153DFCE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7052" y="1833034"/>
            <a:ext cx="11281833" cy="626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E1C75D0-5456-475E-A174-9AD1361A7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4FC149A-7AB4-4E76-A36A-053FD40793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1" y="2709333"/>
            <a:ext cx="5712884" cy="3600451"/>
          </a:xfrm>
        </p:spPr>
        <p:txBody>
          <a:bodyPr>
            <a:noAutofit/>
          </a:bodyPr>
          <a:lstStyle>
            <a:lvl1pPr>
              <a:defRPr sz="1333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97F7B-657A-4B4E-9633-1D0743D6C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F71291-7DA5-4409-9B6B-D4F9DA682C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B6439-7E32-4AD5-9DBA-04D550DCB0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2" y="548217"/>
            <a:ext cx="11288112" cy="1284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072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8"/>
            <a:ext cx="11132096" cy="12848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2096" cy="6474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26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281833" cy="6731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303033"/>
            <a:ext cx="11281833" cy="6379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15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 flip="none" rotWithShape="1"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11294535" cy="1284817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5"/>
            <a:ext cx="11292773" cy="6474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273D-D430-4377-B1EE-4BEFD24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24AEA4-E38B-46DB-9C76-37C83AB9B1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4BB0-CDC4-4038-935A-074EBB3F68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147255-3825-4F1C-BBDA-C383FDE34C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213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tex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9"/>
            <a:ext cx="5441639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833037"/>
            <a:ext cx="5441639" cy="6555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E69F-4293-402C-9DB1-EE3FAF95D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63864AB-84E7-4754-9B1F-50614923FE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0280AF7-6D7C-42E6-BA71-619F945CA0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441637" cy="32596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D599-E0AB-4082-81A7-6ED75E7891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D55AD52-71C7-42D8-A8D1-F398F7547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603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543965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439651" cy="563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1" y="2709334"/>
            <a:ext cx="5471583" cy="31499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455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8"/>
            <a:ext cx="3246015" cy="5282908"/>
          </a:xfrm>
        </p:spPr>
        <p:txBody>
          <a:bodyPr anchor="t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548217"/>
            <a:ext cx="2759057" cy="163377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EE650-D3F8-4331-9094-887F16E681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253BCD9-3B75-4D5C-9D89-4251F4BBC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2A61-DD44-4612-ABFE-2CF106EE90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E0A4ED-7A63-40A3-8770-AFEAF5FE4B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97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9BFC-562B-4566-AA27-4958E596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64E6B-A0AD-421B-85E7-5FB914AFD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569D5-276B-44CB-8934-757C7C208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CA73C1-CC14-43A8-82FD-F6074EDEB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8279A-A92E-4F4F-B239-D8C4BD3A6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4FE81-8BBF-40D7-A133-7EC19430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95C92-616D-4AB0-885D-EDB051BA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B6D41-3A90-4140-BE3C-0C41BCE3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9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8"/>
            <a:ext cx="3246015" cy="5282908"/>
          </a:xfrm>
        </p:spPr>
        <p:txBody>
          <a:bodyPr anchor="t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548217"/>
            <a:ext cx="2759057" cy="163377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A0203E0-CC8B-C444-8D97-77D8B23BAC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7728" y="3918507"/>
            <a:ext cx="2759057" cy="1704341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5E6AF-E9A3-4F7D-B91B-48A9762762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5D66419-066C-4373-B9C2-B64314022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08F6-D7DA-4EDD-87BE-65246208667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7B55C7-DC2F-46DA-A1B2-A803B01C6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79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0" y="548218"/>
            <a:ext cx="2688167" cy="1591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758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7547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77547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5095" y="342900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5095" y="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478059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568949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04129" y="0"/>
            <a:ext cx="6087872" cy="68580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3D04-204D-44C0-A253-B67752C287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C7968F-203B-41CC-A864-9085AB8F4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03DE8-60B8-4BAF-9E63-DE0A517E0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33794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D1AF1-55C5-415E-85A5-EB1BA85C03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FFA74F9-D407-417F-959B-C5956C4F2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2" y="548217"/>
            <a:ext cx="5554400" cy="12848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4DA915-7362-4E3B-9E84-40C92D1F4D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397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60" y="0"/>
            <a:ext cx="606934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D701-5F9E-4923-B3F2-A1F5CBCD0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F0205F0-68A1-493C-AB87-E23E54D2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568949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D275EC6-B0BF-48EF-A5CF-2E14A664D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925B2A-FF70-4CF3-B470-91C27587E1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33794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0CE60E-7E4F-4623-907F-5D3296B42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3" y="548217"/>
            <a:ext cx="5562529" cy="139276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3B6B-7CE3-4882-A3B5-8A6073E0DB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8351A-AFE6-40BF-BC88-B0101F03F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979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783751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4"/>
            <a:ext cx="7418307" cy="6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93351" y="0"/>
            <a:ext cx="4162819" cy="68580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0" fmla="*/ 542360 w 4565904"/>
              <a:gd name="connsiteY0" fmla="*/ 0 h 5143500"/>
              <a:gd name="connsiteX1" fmla="*/ 2977735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4565904"/>
              <a:gd name="connsiteY0" fmla="*/ 0 h 5143500"/>
              <a:gd name="connsiteX1" fmla="*/ 3041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3122114"/>
              <a:gd name="connsiteY0" fmla="*/ 0 h 5143500"/>
              <a:gd name="connsiteX1" fmla="*/ 3041904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  <a:gd name="connsiteX0" fmla="*/ 542360 w 3122114"/>
              <a:gd name="connsiteY0" fmla="*/ 0 h 5143500"/>
              <a:gd name="connsiteX1" fmla="*/ 3073988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2114" h="5143500">
                <a:moveTo>
                  <a:pt x="542360" y="0"/>
                </a:moveTo>
                <a:lnTo>
                  <a:pt x="3073988" y="0"/>
                </a:lnTo>
                <a:lnTo>
                  <a:pt x="312211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lnTo>
                  <a:pt x="54236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D2C1-A462-4488-9486-EA51CCD406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D13A782-714D-41C0-9935-B0FC62BC15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48E8C8-45F8-4996-81C5-5306C2A088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7418307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8DC1-9E6B-4C2D-B96D-F5A7DA2B2D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8DAF05-6BF2-4E02-B248-252909A03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840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7711533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4"/>
            <a:ext cx="7711533" cy="6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0071" y="0"/>
            <a:ext cx="381193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3115-8BE2-4AA8-A9CF-440B90991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E7075A-17FF-4F83-AA8D-82F08CA22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706655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559E3F-C078-4CB3-A759-60C3A78D6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771153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F2F1-9794-4533-A193-891EAE0D96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D25B7-C77D-4591-A455-65FDF0974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864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37A1275-A0A8-420A-8CF8-22733B75DC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56898-8A2B-4CD1-BC02-9E7CA8DFC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073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686A59-34E1-4268-9D2A-843AC7C4FAE7}"/>
              </a:ext>
            </a:extLst>
          </p:cNvPr>
          <p:cNvGrpSpPr/>
          <p:nvPr userDrawn="1"/>
        </p:nvGrpSpPr>
        <p:grpSpPr>
          <a:xfrm>
            <a:off x="4219258" y="1409374"/>
            <a:ext cx="3753485" cy="4793173"/>
            <a:chOff x="1683861" y="1057030"/>
            <a:chExt cx="2815114" cy="35948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B00027-192D-4F4E-B16A-8066927FD205}"/>
                </a:ext>
              </a:extLst>
            </p:cNvPr>
            <p:cNvGrpSpPr/>
            <p:nvPr/>
          </p:nvGrpSpPr>
          <p:grpSpPr>
            <a:xfrm>
              <a:off x="1683861" y="1057030"/>
              <a:ext cx="1360479" cy="2374698"/>
              <a:chOff x="-2234630" y="466504"/>
              <a:chExt cx="1664413" cy="293595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92C7EAF-084D-48B4-81D4-CCEF15462C59}"/>
                  </a:ext>
                </a:extLst>
              </p:cNvPr>
              <p:cNvSpPr/>
              <p:nvPr/>
            </p:nvSpPr>
            <p:spPr>
              <a:xfrm>
                <a:off x="-2234630" y="466504"/>
                <a:ext cx="1664413" cy="6731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Blue</a:t>
                </a:r>
              </a:p>
              <a:p>
                <a:pPr algn="l"/>
                <a:r>
                  <a:rPr lang="en-GB" sz="1200" dirty="0"/>
                  <a:t>RGB 3/23/149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5C8046-0069-4AE9-B3BC-007CF48D18CE}"/>
                  </a:ext>
                </a:extLst>
              </p:cNvPr>
              <p:cNvSpPr/>
              <p:nvPr/>
            </p:nvSpPr>
            <p:spPr>
              <a:xfrm>
                <a:off x="-2234630" y="1220788"/>
                <a:ext cx="1664413" cy="673100"/>
              </a:xfrm>
              <a:prstGeom prst="rect">
                <a:avLst/>
              </a:prstGeom>
              <a:solidFill>
                <a:srgbClr val="337EF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Smart Blue</a:t>
                </a:r>
              </a:p>
              <a:p>
                <a:pPr algn="l"/>
                <a:r>
                  <a:rPr lang="en-GB" sz="1200" dirty="0"/>
                  <a:t>RGB 52/127/246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8FDE94-4AA6-490F-8373-26C5BEC23140}"/>
                  </a:ext>
                </a:extLst>
              </p:cNvPr>
              <p:cNvSpPr/>
              <p:nvPr/>
            </p:nvSpPr>
            <p:spPr>
              <a:xfrm>
                <a:off x="-2234630" y="1975072"/>
                <a:ext cx="1664413" cy="673100"/>
              </a:xfrm>
              <a:prstGeom prst="rect">
                <a:avLst/>
              </a:prstGeom>
              <a:solidFill>
                <a:srgbClr val="FD00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Red</a:t>
                </a:r>
              </a:p>
              <a:p>
                <a:pPr algn="l"/>
                <a:r>
                  <a:rPr lang="en-GB" sz="1200" dirty="0"/>
                  <a:t>RGB 255/0/0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960B91F-DC15-4965-8F82-CEDD3E12EF12}"/>
                  </a:ext>
                </a:extLst>
              </p:cNvPr>
              <p:cNvSpPr/>
              <p:nvPr/>
            </p:nvSpPr>
            <p:spPr>
              <a:xfrm>
                <a:off x="-2234630" y="2729356"/>
                <a:ext cx="1664413" cy="673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>
                    <a:solidFill>
                      <a:schemeClr val="tx1"/>
                    </a:solidFill>
                  </a:rPr>
                  <a:t>White</a:t>
                </a:r>
              </a:p>
              <a:p>
                <a:pPr algn="l"/>
                <a:r>
                  <a:rPr lang="en-GB" sz="1200" dirty="0">
                    <a:solidFill>
                      <a:schemeClr val="tx1"/>
                    </a:solidFill>
                  </a:rPr>
                  <a:t>RGB 255/255/255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6B3954-1C93-4548-B967-08EA4F8A7D98}"/>
                </a:ext>
              </a:extLst>
            </p:cNvPr>
            <p:cNvSpPr/>
            <p:nvPr/>
          </p:nvSpPr>
          <p:spPr>
            <a:xfrm>
              <a:off x="3138496" y="1057030"/>
              <a:ext cx="1360479" cy="577258"/>
            </a:xfrm>
            <a:prstGeom prst="rect">
              <a:avLst/>
            </a:prstGeom>
            <a:solidFill>
              <a:srgbClr val="FE8B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Orange</a:t>
              </a:r>
            </a:p>
            <a:p>
              <a:pPr algn="l"/>
              <a:r>
                <a:rPr lang="en-GB" sz="1200" dirty="0"/>
                <a:t>RGB 255/140/0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AA2CA2-0507-4357-B34E-F2B862AD8E90}"/>
                </a:ext>
              </a:extLst>
            </p:cNvPr>
            <p:cNvSpPr/>
            <p:nvPr/>
          </p:nvSpPr>
          <p:spPr>
            <a:xfrm>
              <a:off x="3138495" y="1634289"/>
              <a:ext cx="1360479" cy="577258"/>
            </a:xfrm>
            <a:prstGeom prst="rect">
              <a:avLst/>
            </a:prstGeom>
            <a:solidFill>
              <a:srgbClr val="F4D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AA Yellow</a:t>
              </a:r>
            </a:p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RGB: 245/145/255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A122B7-2DF0-4A44-8FF3-AEDBA51BFE69}"/>
                </a:ext>
              </a:extLst>
            </p:cNvPr>
            <p:cNvSpPr/>
            <p:nvPr/>
          </p:nvSpPr>
          <p:spPr>
            <a:xfrm>
              <a:off x="3138496" y="2277210"/>
              <a:ext cx="1360479" cy="580544"/>
            </a:xfrm>
            <a:prstGeom prst="rect">
              <a:avLst/>
            </a:prstGeom>
            <a:solidFill>
              <a:srgbClr val="63B0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Green</a:t>
              </a:r>
            </a:p>
            <a:p>
              <a:pPr algn="l"/>
              <a:r>
                <a:rPr lang="en-GB" sz="1200" dirty="0"/>
                <a:t>RGB 100/178/70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6BEDD-11A4-4246-B3CE-174D49041F2C}"/>
                </a:ext>
              </a:extLst>
            </p:cNvPr>
            <p:cNvSpPr/>
            <p:nvPr/>
          </p:nvSpPr>
          <p:spPr>
            <a:xfrm>
              <a:off x="3138496" y="2851183"/>
              <a:ext cx="1360479" cy="580544"/>
            </a:xfrm>
            <a:prstGeom prst="rect">
              <a:avLst/>
            </a:prstGeom>
            <a:solidFill>
              <a:srgbClr val="20EBD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AA Turquoise</a:t>
              </a:r>
            </a:p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RGB 25/235/220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D79673-8D5E-4AEB-B86E-6C6B5F8B74D4}"/>
                </a:ext>
              </a:extLst>
            </p:cNvPr>
            <p:cNvSpPr/>
            <p:nvPr/>
          </p:nvSpPr>
          <p:spPr>
            <a:xfrm>
              <a:off x="3138496" y="3497393"/>
              <a:ext cx="1360479" cy="578641"/>
            </a:xfrm>
            <a:prstGeom prst="rect">
              <a:avLst/>
            </a:prstGeom>
            <a:solidFill>
              <a:srgbClr val="6B24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Purple</a:t>
              </a:r>
            </a:p>
            <a:p>
              <a:pPr algn="l"/>
              <a:r>
                <a:rPr lang="en-GB" sz="1200" dirty="0"/>
                <a:t>RGB 108/35/130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0394E6-9CE4-4F4A-A8C1-BB4053820007}"/>
                </a:ext>
              </a:extLst>
            </p:cNvPr>
            <p:cNvSpPr/>
            <p:nvPr/>
          </p:nvSpPr>
          <p:spPr>
            <a:xfrm>
              <a:off x="3138496" y="4073269"/>
              <a:ext cx="1360479" cy="578641"/>
            </a:xfrm>
            <a:prstGeom prst="rect">
              <a:avLst/>
            </a:prstGeom>
            <a:solidFill>
              <a:srgbClr val="B8177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Magenta</a:t>
              </a:r>
            </a:p>
            <a:p>
              <a:pPr algn="l"/>
              <a:r>
                <a:rPr lang="en-GB" sz="1200" dirty="0"/>
                <a:t>RGB 185 G 12 B 120</a:t>
              </a:r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8A206DBD-9144-41AE-8571-510E2C56EAA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931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7"/>
            <a:ext cx="11132096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D02B1A-A9D9-48CC-BBFF-AB562894EF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48" y="2033284"/>
            <a:ext cx="11132096" cy="3941145"/>
          </a:xfrm>
        </p:spPr>
        <p:txBody>
          <a:bodyPr/>
          <a:lstStyle>
            <a:lvl1pPr marL="243411" indent="-243411">
              <a:buFont typeface="Arial" panose="020B0604020202020204" pitchFamily="34" charset="0"/>
              <a:buChar char="•"/>
              <a:defRPr sz="1867" b="0">
                <a:solidFill>
                  <a:schemeClr val="tx1"/>
                </a:solidFill>
                <a:latin typeface="+mn-lt"/>
              </a:defRPr>
            </a:lvl1pPr>
            <a:lvl2pPr marL="478355" indent="-228594">
              <a:spcBef>
                <a:spcPts val="533"/>
              </a:spcBef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2pPr>
            <a:lvl3pPr marL="719649" indent="-241294">
              <a:spcBef>
                <a:spcPts val="533"/>
              </a:spcBef>
              <a:defRPr sz="1467" b="0">
                <a:solidFill>
                  <a:schemeClr val="tx1"/>
                </a:solidFill>
                <a:latin typeface="+mn-lt"/>
              </a:defRPr>
            </a:lvl3pPr>
            <a:lvl4pPr marL="956709" indent="-237061">
              <a:spcBef>
                <a:spcPts val="533"/>
              </a:spcBef>
              <a:defRPr sz="1333" b="0">
                <a:solidFill>
                  <a:schemeClr val="tx1"/>
                </a:solidFill>
                <a:latin typeface="+mn-lt"/>
              </a:defRPr>
            </a:lvl4pPr>
            <a:lvl5pPr marL="1198003" indent="-241294">
              <a:spcBef>
                <a:spcPts val="533"/>
              </a:spcBef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52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D61B-892A-4391-9FA6-A8510ACF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045D5-C284-4BF2-B13C-7D69720D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07DA4-EC51-47A6-A1CE-FAA1C02F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5F807-76B3-4EC7-8BA8-3269BF46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75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heading &amp; bullets - Sty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48217"/>
            <a:ext cx="11281833" cy="6752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9333"/>
            <a:ext cx="8496301" cy="331690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5"/>
            <a:ext cx="1128183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66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B5555-9952-4F05-8F42-B396AEDD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017BD9-ED20-4A00-AEA3-B26F212F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669E3-9C68-406C-9B3A-5531BD97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3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0C35D-71C6-4431-A743-F2ECF75B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76CCE-015B-45A4-8F5A-4B54FB670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A19BF-1626-4541-9255-33098D057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E7100-E795-4FEB-B41C-99FD6A6C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E11BF-246E-47D9-B0C3-C9D038CE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638FD-7B4C-43DC-8F64-3771E398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2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80D3-BA84-4A88-9BCD-508EE746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47F09-0212-476F-A985-2C512F92B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5A3FF-26CD-43E0-853B-CBD275C66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276B3-789E-4058-8C0F-2ADFBE472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B1A63-ECED-4B29-8D7B-955BBDBA8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71958-6C01-4F04-BBC1-3E8E8F3C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6BAA71-984A-402A-819A-1F897796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CB4CD-971F-4196-8DF4-AF370475F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D6C11-D820-4E92-87B1-FF632C32B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EAF0-3AEF-4D91-B52D-71130E8A1C0C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15C6C-A649-4565-AE38-19A228973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645EF-C754-45F3-9D98-F5D5CE672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BD8AD-8505-4273-AAE0-3C1BD969BD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1040214455,&quot;Placement&quot;:&quot;Header&quot;,&quot;Top&quot;:0.0,&quot;Left&quot;:900.4693,&quot;SlideWidth&quot;:960,&quot;SlideHeight&quot;:540}">
            <a:extLst>
              <a:ext uri="{FF2B5EF4-FFF2-40B4-BE49-F238E27FC236}">
                <a16:creationId xmlns:a16="http://schemas.microsoft.com/office/drawing/2014/main" id="{FE5551D8-858C-47C4-980C-624F421B1CA3}"/>
              </a:ext>
            </a:extLst>
          </p:cNvPr>
          <p:cNvSpPr txBox="1"/>
          <p:nvPr userDrawn="1"/>
        </p:nvSpPr>
        <p:spPr>
          <a:xfrm>
            <a:off x="11435960" y="0"/>
            <a:ext cx="756040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349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72" y="548217"/>
            <a:ext cx="11288112" cy="6609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9147" y="6510032"/>
            <a:ext cx="162437" cy="14362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933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2" y="6510032"/>
            <a:ext cx="10591857" cy="14362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933" b="0" dirty="0">
                <a:latin typeface="+mj-lt"/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73" y="1833034"/>
            <a:ext cx="11288111" cy="4476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MSIPCMContentMarking" descr="{&quot;HashCode&quot;:2030800932,&quot;Placement&quot;:&quot;Header&quot;,&quot;Top&quot;:0.0,&quot;Left&quot;:660.4693,&quot;SlideWidth&quot;:720,&quot;SlideHeight&quot;:405}">
            <a:extLst>
              <a:ext uri="{FF2B5EF4-FFF2-40B4-BE49-F238E27FC236}">
                <a16:creationId xmlns:a16="http://schemas.microsoft.com/office/drawing/2014/main" id="{F3976887-0EAD-4916-9A8A-27430793386C}"/>
              </a:ext>
            </a:extLst>
          </p:cNvPr>
          <p:cNvSpPr txBox="1"/>
          <p:nvPr userDrawn="1"/>
        </p:nvSpPr>
        <p:spPr>
          <a:xfrm>
            <a:off x="11183947" y="62991"/>
            <a:ext cx="1008053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67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  <a:endParaRPr lang="en-GB" sz="1067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9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733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ts val="1600"/>
        </a:spcBef>
        <a:buFont typeface="Arial" panose="020B0604020202020204" pitchFamily="34" charset="0"/>
        <a:buNone/>
        <a:defRPr sz="1467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09585" rtl="0" eaLnBrk="1" latinLnBrk="0" hangingPunct="1">
        <a:spcBef>
          <a:spcPts val="400"/>
        </a:spcBef>
        <a:buFont typeface="Arial" panose="020B0604020202020204" pitchFamily="34" charset="0"/>
        <a:buNone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2764" indent="-122764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37061" indent="-120648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59824" indent="-116414" algn="l" defTabSz="609585" rtl="0" eaLnBrk="1" latinLnBrk="0" hangingPunct="1">
        <a:spcBef>
          <a:spcPts val="400"/>
        </a:spcBef>
        <a:buFont typeface="AA Smart Sans" panose="00000500000000000000" pitchFamily="50" charset="0"/>
        <a:buChar char="-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81818"/>
          </p15:clr>
        </p15:guide>
        <p15:guide id="2" pos="5760">
          <p15:clr>
            <a:srgbClr val="181818"/>
          </p15:clr>
        </p15:guide>
        <p15:guide id="3" pos="249">
          <p15:clr>
            <a:srgbClr val="181818"/>
          </p15:clr>
        </p15:guide>
        <p15:guide id="4" pos="1496">
          <p15:clr>
            <a:srgbClr val="181818"/>
          </p15:clr>
        </p15:guide>
        <p15:guide id="5" pos="1587">
          <p15:clr>
            <a:srgbClr val="181818"/>
          </p15:clr>
        </p15:guide>
        <p15:guide id="6" pos="2834">
          <p15:clr>
            <a:srgbClr val="181818"/>
          </p15:clr>
        </p15:guide>
        <p15:guide id="7" pos="2925">
          <p15:clr>
            <a:srgbClr val="181818"/>
          </p15:clr>
        </p15:guide>
        <p15:guide id="8" pos="4172">
          <p15:clr>
            <a:srgbClr val="181818"/>
          </p15:clr>
        </p15:guide>
        <p15:guide id="9" pos="4263">
          <p15:clr>
            <a:srgbClr val="181818"/>
          </p15:clr>
        </p15:guide>
        <p15:guide id="10" pos="5510">
          <p15:clr>
            <a:srgbClr val="181818"/>
          </p15:clr>
        </p15:guide>
        <p15:guide id="11" orient="horz">
          <p15:clr>
            <a:srgbClr val="181818"/>
          </p15:clr>
        </p15:guide>
        <p15:guide id="12" orient="horz" pos="3240">
          <p15:clr>
            <a:srgbClr val="181818"/>
          </p15:clr>
        </p15:guide>
        <p15:guide id="13" orient="horz" pos="249">
          <p15:clr>
            <a:srgbClr val="181818"/>
          </p15:clr>
        </p15:guide>
        <p15:guide id="14" orient="horz" pos="866">
          <p15:clr>
            <a:srgbClr val="181818"/>
          </p15:clr>
        </p15:guide>
        <p15:guide id="15" orient="horz" pos="957">
          <p15:clr>
            <a:srgbClr val="181818"/>
          </p15:clr>
        </p15:guide>
        <p15:guide id="16" orient="horz" pos="1574">
          <p15:clr>
            <a:srgbClr val="181818"/>
          </p15:clr>
        </p15:guide>
        <p15:guide id="17" orient="horz" pos="1665">
          <p15:clr>
            <a:srgbClr val="181818"/>
          </p15:clr>
        </p15:guide>
        <p15:guide id="18" orient="horz" pos="2282">
          <p15:clr>
            <a:srgbClr val="181818"/>
          </p15:clr>
        </p15:guide>
        <p15:guide id="19" orient="horz" pos="2373">
          <p15:clr>
            <a:srgbClr val="181818"/>
          </p15:clr>
        </p15:guide>
        <p15:guide id="20" orient="horz" pos="2990">
          <p15:clr>
            <a:srgbClr val="181818"/>
          </p15:clr>
        </p15:guide>
        <p15:guide id="21" orient="horz" pos="12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.Wilson@angloamerican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5" Type="http://schemas.openxmlformats.org/officeDocument/2006/relationships/hyperlink" Target="https://tinyurl.com/aacloudeng" TargetMode="External"/><Relationship Id="rId4" Type="http://schemas.openxmlformats.org/officeDocument/2006/relationships/hyperlink" Target="https://tinyurl.com/aafullstac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1882-971A-8041-8FB1-92CB6644D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953" y="2709335"/>
            <a:ext cx="7992598" cy="1439333"/>
          </a:xfrm>
        </p:spPr>
        <p:txBody>
          <a:bodyPr/>
          <a:lstStyle/>
          <a:p>
            <a:r>
              <a:rPr lang="en-GB" dirty="0"/>
              <a:t>Image Hub at Anglo American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CDD616-F02E-0C4B-A59D-E690D9DC88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Robin Wilson, Senior Geospatial Data Engineer</a:t>
            </a:r>
          </a:p>
          <a:p>
            <a:r>
              <a:rPr lang="en-GB" dirty="0">
                <a:hlinkClick r:id="rId3"/>
              </a:rPr>
              <a:t>Robin.Wilson@angloamerican.com</a:t>
            </a:r>
            <a:endParaRPr lang="en-GB" dirty="0"/>
          </a:p>
          <a:p>
            <a:endParaRPr lang="en-GB" dirty="0"/>
          </a:p>
          <a:p>
            <a:r>
              <a:rPr lang="en-GB" dirty="0"/>
              <a:t>April 2022</a:t>
            </a:r>
          </a:p>
        </p:txBody>
      </p:sp>
    </p:spTree>
    <p:extLst>
      <p:ext uri="{BB962C8B-B14F-4D97-AF65-F5344CB8AC3E}">
        <p14:creationId xmlns:p14="http://schemas.microsoft.com/office/powerpoint/2010/main" val="123711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10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95AB45-70D6-4D53-8537-98404677C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7262EC-47E8-4308-BCB8-D1C085E748C7}"/>
              </a:ext>
            </a:extLst>
          </p:cNvPr>
          <p:cNvGrpSpPr/>
          <p:nvPr/>
        </p:nvGrpSpPr>
        <p:grpSpPr>
          <a:xfrm>
            <a:off x="1320413" y="522839"/>
            <a:ext cx="9551174" cy="3525181"/>
            <a:chOff x="395950" y="2202758"/>
            <a:chExt cx="1908175" cy="9710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EC098D-7E1F-E445-ADE7-8AD7A80E8C2F}"/>
                </a:ext>
              </a:extLst>
            </p:cNvPr>
            <p:cNvSpPr/>
            <p:nvPr/>
          </p:nvSpPr>
          <p:spPr>
            <a:xfrm>
              <a:off x="395950" y="2532186"/>
              <a:ext cx="1908175" cy="6416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Agreed as the technology stack for Image Hub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Deployed in sandbox environment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b="1" dirty="0">
                  <a:latin typeface="Arial" panose="020B0604020202020204" pitchFamily="34" charset="0"/>
                </a:rPr>
                <a:t>~40Tb </a:t>
              </a:r>
              <a:r>
                <a:rPr lang="en-GB" sz="2800" dirty="0">
                  <a:latin typeface="Arial" panose="020B0604020202020204" pitchFamily="34" charset="0"/>
                </a:rPr>
                <a:t>of data catalogued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Proof of concept viewer deployed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Progressing with design approvals within Anglo</a:t>
              </a:r>
            </a:p>
            <a:p>
              <a:endParaRPr lang="en-GB" sz="2800" dirty="0">
                <a:latin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94882E-0204-ED41-BE86-6E3A5B1FE599}"/>
                </a:ext>
              </a:extLst>
            </p:cNvPr>
            <p:cNvSpPr/>
            <p:nvPr/>
          </p:nvSpPr>
          <p:spPr>
            <a:xfrm>
              <a:off x="395950" y="2202758"/>
              <a:ext cx="1908175" cy="3370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Current Status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851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148" y="6510033"/>
            <a:ext cx="126358" cy="128652"/>
          </a:xfrm>
        </p:spPr>
        <p:txBody>
          <a:bodyPr/>
          <a:lstStyle/>
          <a:p>
            <a:pPr defTabSz="609585"/>
            <a:fld id="{AC586D5E-2722-0D44-AA02-B15E62DD2934}" type="slidenum">
              <a:rPr lang="en-US" sz="900">
                <a:solidFill>
                  <a:srgbClr val="031795"/>
                </a:solidFill>
                <a:latin typeface="Arial"/>
              </a:rPr>
              <a:pPr defTabSz="609585"/>
              <a:t>11</a:t>
            </a:fld>
            <a:endParaRPr lang="en-US" sz="900" dirty="0">
              <a:solidFill>
                <a:srgbClr val="031795"/>
              </a:solidFill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7262EC-47E8-4308-BCB8-D1C085E748C7}"/>
              </a:ext>
            </a:extLst>
          </p:cNvPr>
          <p:cNvGrpSpPr/>
          <p:nvPr/>
        </p:nvGrpSpPr>
        <p:grpSpPr>
          <a:xfrm>
            <a:off x="5608706" y="473517"/>
            <a:ext cx="2717913" cy="3029973"/>
            <a:chOff x="395950" y="2202758"/>
            <a:chExt cx="1908175" cy="15125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EC098D-7E1F-E445-ADE7-8AD7A80E8C2F}"/>
                </a:ext>
              </a:extLst>
            </p:cNvPr>
            <p:cNvSpPr/>
            <p:nvPr/>
          </p:nvSpPr>
          <p:spPr>
            <a:xfrm>
              <a:off x="395950" y="2571750"/>
              <a:ext cx="1908175" cy="114358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Tiling of mosaics can be slow and hard to debug</a:t>
              </a:r>
            </a:p>
            <a:p>
              <a:pPr algn="ctr"/>
              <a:endParaRPr lang="en-GB" sz="1400" dirty="0">
                <a:latin typeface="Arial" panose="020B0604020202020204" pitchFamily="34" charset="0"/>
              </a:endParaRPr>
            </a:p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Not sure how to do fast global mosaics at low zoom levels</a:t>
              </a:r>
            </a:p>
            <a:p>
              <a:pPr algn="ctr"/>
              <a:endParaRPr lang="en-GB" sz="1400" dirty="0">
                <a:latin typeface="Arial" panose="020B0604020202020204" pitchFamily="34" charset="0"/>
              </a:endParaRPr>
            </a:p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Creating STAC items with lots of extension metadata can be slow</a:t>
              </a:r>
            </a:p>
            <a:p>
              <a:pPr algn="ctr"/>
              <a:endParaRPr lang="en-GB" sz="1400" dirty="0">
                <a:latin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D94882E-0204-ED41-BE86-6E3A5B1FE599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Speed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0B9DEC-7B3B-404B-B7AE-EA9BA2B3BCCA}"/>
              </a:ext>
            </a:extLst>
          </p:cNvPr>
          <p:cNvGrpSpPr/>
          <p:nvPr/>
        </p:nvGrpSpPr>
        <p:grpSpPr>
          <a:xfrm>
            <a:off x="2710449" y="471469"/>
            <a:ext cx="2610765" cy="3032021"/>
            <a:chOff x="395950" y="2202758"/>
            <a:chExt cx="1908175" cy="15135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6B2EFC-12B2-4078-8F48-AB0976646313}"/>
                </a:ext>
              </a:extLst>
            </p:cNvPr>
            <p:cNvSpPr/>
            <p:nvPr/>
          </p:nvSpPr>
          <p:spPr>
            <a:xfrm>
              <a:off x="395950" y="2571750"/>
              <a:ext cx="1908175" cy="114460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Doesn’t feel like security in STAC ecosystem was </a:t>
              </a:r>
              <a:r>
                <a:rPr lang="en-GB" sz="1400" i="1" dirty="0">
                  <a:latin typeface="Arial" panose="020B0604020202020204" pitchFamily="34" charset="0"/>
                </a:rPr>
                <a:t>built-in</a:t>
              </a:r>
              <a:r>
                <a:rPr lang="en-GB" sz="1400" dirty="0">
                  <a:latin typeface="Arial" panose="020B0604020202020204" pitchFamily="34" charset="0"/>
                </a:rPr>
                <a:t> from the start</a:t>
              </a:r>
            </a:p>
            <a:p>
              <a:pPr algn="ctr"/>
              <a:endParaRPr lang="en-GB" sz="1400" dirty="0">
                <a:latin typeface="Arial" panose="020B0604020202020204" pitchFamily="34" charset="0"/>
              </a:endParaRPr>
            </a:p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Designed more for open-data?</a:t>
              </a:r>
            </a:p>
            <a:p>
              <a:pPr algn="ctr"/>
              <a:endParaRPr lang="en-GB" sz="1400" dirty="0">
                <a:latin typeface="Arial" panose="020B0604020202020204" pitchFamily="34" charset="0"/>
              </a:endParaRPr>
            </a:p>
            <a:p>
              <a:pPr algn="ctr"/>
              <a:r>
                <a:rPr lang="en-GB" sz="1400" dirty="0">
                  <a:latin typeface="Arial" panose="020B0604020202020204" pitchFamily="34" charset="0"/>
                </a:rPr>
                <a:t>Integrating tokens, logins, secure access to Blobs etc requires a reasonable amount of work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2279DA-E1BB-4D12-AF06-09B421E95720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Security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06188-C2F1-4996-B755-90D221EB066E}"/>
              </a:ext>
            </a:extLst>
          </p:cNvPr>
          <p:cNvGrpSpPr/>
          <p:nvPr/>
        </p:nvGrpSpPr>
        <p:grpSpPr>
          <a:xfrm>
            <a:off x="2710449" y="3747880"/>
            <a:ext cx="2610765" cy="2981692"/>
            <a:chOff x="395950" y="2202758"/>
            <a:chExt cx="1908175" cy="14802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0F8B1A-A581-464A-8EAB-6401A2491887}"/>
                </a:ext>
              </a:extLst>
            </p:cNvPr>
            <p:cNvSpPr/>
            <p:nvPr/>
          </p:nvSpPr>
          <p:spPr>
            <a:xfrm>
              <a:off x="395950" y="2571750"/>
              <a:ext cx="1908175" cy="111127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latin typeface="Arial" panose="020B0604020202020204" pitchFamily="34" charset="0"/>
                </a:rPr>
                <a:t>No ArcGIS plugin for STAC</a:t>
              </a:r>
            </a:p>
            <a:p>
              <a:endParaRPr lang="en-GB" sz="1400" dirty="0">
                <a:latin typeface="Arial" panose="020B0604020202020204" pitchFamily="34" charset="0"/>
              </a:endParaRPr>
            </a:p>
            <a:p>
              <a:r>
                <a:rPr lang="en-GB" sz="1400" dirty="0">
                  <a:latin typeface="Arial" panose="020B0604020202020204" pitchFamily="34" charset="0"/>
                </a:rPr>
                <a:t>Limitations in XYZ tile layers in ArcGIS – particularly around security</a:t>
              </a:r>
            </a:p>
            <a:p>
              <a:endParaRPr lang="en-GB" sz="1400" dirty="0">
                <a:latin typeface="Arial" panose="020B0604020202020204" pitchFamily="34" charset="0"/>
              </a:endParaRPr>
            </a:p>
            <a:p>
              <a:r>
                <a:rPr lang="en-GB" sz="1400" dirty="0">
                  <a:latin typeface="Arial" panose="020B0604020202020204" pitchFamily="34" charset="0"/>
                </a:rPr>
                <a:t>Get momentum around ArcGIS support?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96948A-D0BD-4A11-8179-9AACCA3E13F4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ArcGIS integration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D8D15-D770-465D-A80E-1D594438DB7B}"/>
              </a:ext>
            </a:extLst>
          </p:cNvPr>
          <p:cNvGrpSpPr/>
          <p:nvPr/>
        </p:nvGrpSpPr>
        <p:grpSpPr>
          <a:xfrm>
            <a:off x="5608706" y="3747880"/>
            <a:ext cx="2734696" cy="2977594"/>
            <a:chOff x="395950" y="2202758"/>
            <a:chExt cx="1908175" cy="14864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D99F8B-390F-481C-901B-C1AD398B8239}"/>
                </a:ext>
              </a:extLst>
            </p:cNvPr>
            <p:cNvSpPr/>
            <p:nvPr/>
          </p:nvSpPr>
          <p:spPr>
            <a:xfrm>
              <a:off x="395950" y="2571750"/>
              <a:ext cx="1908175" cy="1117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latin typeface="Arial" panose="020B0604020202020204" pitchFamily="34" charset="0"/>
                </a:rPr>
                <a:t>Technologies not used before in Anglo</a:t>
              </a:r>
            </a:p>
            <a:p>
              <a:endParaRPr lang="en-GB" sz="1400" dirty="0">
                <a:latin typeface="Arial" panose="020B0604020202020204" pitchFamily="34" charset="0"/>
              </a:endParaRPr>
            </a:p>
            <a:p>
              <a:r>
                <a:rPr lang="en-GB" sz="1400" dirty="0">
                  <a:latin typeface="Arial" panose="020B0604020202020204" pitchFamily="34" charset="0"/>
                </a:rPr>
                <a:t>Open-source more widely accepted but still requires approvals</a:t>
              </a:r>
            </a:p>
            <a:p>
              <a:endParaRPr lang="en-GB" sz="1400" dirty="0">
                <a:latin typeface="Arial" panose="020B0604020202020204" pitchFamily="34" charset="0"/>
              </a:endParaRPr>
            </a:p>
            <a:p>
              <a:r>
                <a:rPr lang="en-GB" sz="1400" dirty="0">
                  <a:latin typeface="Arial" panose="020B0604020202020204" pitchFamily="34" charset="0"/>
                </a:rPr>
                <a:t>Integration with commercial technologies (ESRI) can be tricky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E694F7-AC51-4581-915C-3307DE1A0F1A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Internal approvals</a:t>
              </a:r>
            </a:p>
          </p:txBody>
        </p:sp>
      </p:grp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D277A14E-B27E-4EE0-A2A4-79B2E86FF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96" y="358290"/>
            <a:ext cx="2610765" cy="3344238"/>
          </a:xfrm>
        </p:spPr>
        <p:txBody>
          <a:bodyPr/>
          <a:lstStyle/>
          <a:p>
            <a:pPr algn="ctr"/>
            <a:r>
              <a:rPr lang="en-GB" sz="4000" dirty="0"/>
              <a:t>Challenges &amp; Issues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03AEB-B613-4A03-AFFA-F0239E45915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31509" r="31509"/>
          <a:stretch>
            <a:fillRect/>
          </a:stretch>
        </p:blipFill>
        <p:spPr>
          <a:xfrm>
            <a:off x="8352890" y="0"/>
            <a:ext cx="3839110" cy="6906898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4995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72FA5B8-8B44-4E5F-907D-B62961C4DF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42831" r="16697"/>
          <a:stretch/>
        </p:blipFill>
        <p:spPr>
          <a:xfrm>
            <a:off x="8093351" y="0"/>
            <a:ext cx="4162819" cy="6858000"/>
          </a:xfr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8B1AD3F4-D60E-4A71-9076-361FC3F6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We’re hiring!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E6BE2-EF84-9F4F-A60C-862AB0DE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4"/>
            <a:ext cx="7418307" cy="1595966"/>
          </a:xfrm>
        </p:spPr>
        <p:txBody>
          <a:bodyPr/>
          <a:lstStyle/>
          <a:p>
            <a:pPr algn="ctr"/>
            <a:r>
              <a:rPr lang="en-GB" sz="2800" b="1" dirty="0"/>
              <a:t>Cloud Engineer</a:t>
            </a:r>
          </a:p>
          <a:p>
            <a:pPr algn="ctr"/>
            <a:r>
              <a:rPr lang="en-GB" sz="2800" dirty="0"/>
              <a:t>and</a:t>
            </a:r>
          </a:p>
          <a:p>
            <a:pPr algn="ctr"/>
            <a:r>
              <a:rPr lang="en-GB" sz="2800" b="1" dirty="0"/>
              <a:t>Full Stack developer (Python &amp; React)</a:t>
            </a:r>
          </a:p>
          <a:p>
            <a:pPr algn="ctr"/>
            <a:endParaRPr lang="en-GB" sz="2800" b="1" dirty="0"/>
          </a:p>
          <a:p>
            <a:r>
              <a:rPr lang="en-US" sz="2800" dirty="0"/>
              <a:t>Contract, Remote, UK/EU ideal</a:t>
            </a:r>
          </a:p>
          <a:p>
            <a:r>
              <a:rPr lang="en-US" sz="2800" dirty="0"/>
              <a:t>CNG experience </a:t>
            </a:r>
            <a:r>
              <a:rPr lang="en-US" sz="2800" b="1" dirty="0"/>
              <a:t>very beneficial</a:t>
            </a:r>
            <a:endParaRPr lang="en-US" sz="2800" dirty="0"/>
          </a:p>
          <a:p>
            <a:endParaRPr lang="en-US" sz="1400" dirty="0"/>
          </a:p>
          <a:p>
            <a:r>
              <a:rPr lang="en-US" sz="2000" dirty="0"/>
              <a:t>See: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https://tinyurl.com/aafullstack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https://tinyurl.com/aacloudeng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41D93-44E4-400D-905A-E5F6E9FB368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59147" y="6510032"/>
            <a:ext cx="162437" cy="143629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828422E-3BBE-48F9-87E2-DB3C176550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27052" y="6510032"/>
            <a:ext cx="10591857" cy="143629"/>
          </a:xfrm>
        </p:spPr>
        <p:txBody>
          <a:bodyPr/>
          <a:lstStyle/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20057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60EEAB8-74E6-44F3-B2E8-9960F94ACED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10248" r="10248"/>
          <a:stretch/>
        </p:blipFill>
        <p:spPr>
          <a:xfrm>
            <a:off x="-1" y="3429000"/>
            <a:ext cx="4088335" cy="3429000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7D54272-A379-4692-8AE6-3BC232E1F04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10190" r="10190"/>
          <a:stretch/>
        </p:blipFill>
        <p:spPr>
          <a:xfrm>
            <a:off x="-1" y="0"/>
            <a:ext cx="4088335" cy="3429000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ECB2885-43B1-4360-BCF6-B506D43EED1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/>
          <a:srcRect l="10227" r="10227"/>
          <a:stretch/>
        </p:blipFill>
        <p:spPr>
          <a:xfrm>
            <a:off x="4077547" y="3429000"/>
            <a:ext cx="4088335" cy="3429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4E087824-B946-44A0-89A7-5F305FCFBA0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6"/>
          <a:srcRect l="15294" r="15294"/>
          <a:stretch/>
        </p:blipFill>
        <p:spPr>
          <a:xfrm>
            <a:off x="4077547" y="0"/>
            <a:ext cx="4088335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5BC00-2B09-4E57-9CB3-15216D185BD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659147" y="6510032"/>
            <a:ext cx="162437" cy="143629"/>
          </a:xfrm>
        </p:spPr>
        <p:txBody>
          <a:bodyPr/>
          <a:lstStyle/>
          <a:p>
            <a:fld id="{AC586D5E-2722-0D44-AA02-B15E62DD293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7EB5FD-9D43-42F6-9330-F686D2927A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73C69B-6929-4486-901A-EDAEEBA5982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27052" y="6510032"/>
            <a:ext cx="10591857" cy="1436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Anglo American  /  © 2022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82913E5-4293-4491-9D97-B622EC62A30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162A089B-6DB2-4917-A0B9-75209E9B65C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7"/>
          <a:srcRect l="10685" r="10685"/>
          <a:stretch/>
        </p:blipFill>
        <p:spPr>
          <a:xfrm>
            <a:off x="8155095" y="3429000"/>
            <a:ext cx="4036907" cy="3429000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F1C3EBD-12F0-4A52-ACB0-7B2878DF853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8"/>
          <a:srcRect l="11374" r="11374"/>
          <a:stretch/>
        </p:blipFill>
        <p:spPr>
          <a:xfrm>
            <a:off x="8155095" y="0"/>
            <a:ext cx="4036907" cy="3429000"/>
          </a:xfrm>
        </p:spPr>
      </p:pic>
    </p:spTree>
    <p:extLst>
      <p:ext uri="{BB962C8B-B14F-4D97-AF65-F5344CB8AC3E}">
        <p14:creationId xmlns:p14="http://schemas.microsoft.com/office/powerpoint/2010/main" val="250241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6DFDD-D61F-4429-A2DE-5D102D8B0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DE3E23-5870-443E-987E-81D0BE85FE8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Anglo American  /  © 2021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E3BF9A-D078-467F-8A67-373DF764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4023ED3C-EA06-4A08-8069-448204E6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" y="1117085"/>
            <a:ext cx="3002412" cy="1596541"/>
          </a:xfrm>
          <a:prstGeom prst="rect">
            <a:avLst/>
          </a:prstGeom>
        </p:spPr>
      </p:pic>
      <p:pic>
        <p:nvPicPr>
          <p:cNvPr id="13" name="Picture 12" descr="A picture containing laying&#10;&#10;Description automatically generated">
            <a:extLst>
              <a:ext uri="{FF2B5EF4-FFF2-40B4-BE49-F238E27FC236}">
                <a16:creationId xmlns:a16="http://schemas.microsoft.com/office/drawing/2014/main" id="{55C1CE6E-5933-4DF7-B68B-D33266AAB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15" y="3461826"/>
            <a:ext cx="5107700" cy="2924770"/>
          </a:xfrm>
          <a:prstGeom prst="rect">
            <a:avLst/>
          </a:prstGeom>
        </p:spPr>
      </p:pic>
      <p:pic>
        <p:nvPicPr>
          <p:cNvPr id="14" name="Picture 13" descr="A dro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86F17C3C-5D8C-4154-B361-CED6A285E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6" y="4711836"/>
            <a:ext cx="2119966" cy="1566931"/>
          </a:xfrm>
          <a:prstGeom prst="rect">
            <a:avLst/>
          </a:prstGeom>
        </p:spPr>
      </p:pic>
      <p:pic>
        <p:nvPicPr>
          <p:cNvPr id="15" name="Picture 14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7D3E4D10-B7DA-4F3F-97D6-89B79CD197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8"/>
          <a:stretch/>
        </p:blipFill>
        <p:spPr>
          <a:xfrm>
            <a:off x="8234855" y="3461826"/>
            <a:ext cx="3611562" cy="2896096"/>
          </a:xfrm>
          <a:prstGeom prst="rect">
            <a:avLst/>
          </a:prstGeom>
        </p:spPr>
      </p:pic>
      <p:pic>
        <p:nvPicPr>
          <p:cNvPr id="16" name="Picture 15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70084B32-7825-4A30-B0CF-525A27AFB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44" y="944757"/>
            <a:ext cx="3611562" cy="2221957"/>
          </a:xfrm>
          <a:prstGeom prst="rect">
            <a:avLst/>
          </a:prstGeom>
        </p:spPr>
      </p:pic>
      <p:pic>
        <p:nvPicPr>
          <p:cNvPr id="17" name="Picture 16" descr="A picture containing sky, outdoor, plane, flying&#10;&#10;Description automatically generated">
            <a:extLst>
              <a:ext uri="{FF2B5EF4-FFF2-40B4-BE49-F238E27FC236}">
                <a16:creationId xmlns:a16="http://schemas.microsoft.com/office/drawing/2014/main" id="{1244E417-3DD1-46A6-BC29-33B69F5AD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4" y="3048565"/>
            <a:ext cx="2429578" cy="1395561"/>
          </a:xfrm>
          <a:prstGeom prst="rect">
            <a:avLst/>
          </a:prstGeom>
        </p:spPr>
      </p:pic>
      <p:pic>
        <p:nvPicPr>
          <p:cNvPr id="18" name="Picture 17" descr="A picture containing dark&#10;&#10;Description automatically generated">
            <a:extLst>
              <a:ext uri="{FF2B5EF4-FFF2-40B4-BE49-F238E27FC236}">
                <a16:creationId xmlns:a16="http://schemas.microsoft.com/office/drawing/2014/main" id="{C06768AD-F218-4D73-95DD-2E6CA29778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>
          <a:xfrm>
            <a:off x="251954" y="4632683"/>
            <a:ext cx="2429578" cy="1725239"/>
          </a:xfrm>
          <a:prstGeom prst="rect">
            <a:avLst/>
          </a:prstGeom>
        </p:spPr>
      </p:pic>
      <p:pic>
        <p:nvPicPr>
          <p:cNvPr id="19" name="Picture 1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DA1940-4454-44A5-933F-017B5E277B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98" y="907959"/>
            <a:ext cx="4090463" cy="21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90EB-1084-EC44-92D7-AC146C479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0" y="1221317"/>
            <a:ext cx="11379369" cy="2207683"/>
          </a:xfrm>
        </p:spPr>
        <p:txBody>
          <a:bodyPr/>
          <a:lstStyle/>
          <a:p>
            <a:pPr defTabSz="609585">
              <a:spcBef>
                <a:spcPts val="1600"/>
              </a:spcBef>
            </a:pPr>
            <a:r>
              <a:rPr lang="en-GB" sz="4000" dirty="0"/>
              <a:t>We need to be able to use image data at scale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95AB45-70D6-4D53-8537-98404677C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Anglo American  /  © 2021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AD21A-C77B-4E38-B484-0B45E00E9A92}"/>
              </a:ext>
            </a:extLst>
          </p:cNvPr>
          <p:cNvSpPr/>
          <p:nvPr/>
        </p:nvSpPr>
        <p:spPr>
          <a:xfrm>
            <a:off x="706015" y="2968112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Store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12548-681E-4AA9-A094-084942D1263C}"/>
              </a:ext>
            </a:extLst>
          </p:cNvPr>
          <p:cNvSpPr/>
          <p:nvPr/>
        </p:nvSpPr>
        <p:spPr>
          <a:xfrm>
            <a:off x="3456910" y="2968114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C5C77D-0EC7-48C1-865F-430BF9FE7BA8}"/>
              </a:ext>
            </a:extLst>
          </p:cNvPr>
          <p:cNvSpPr/>
          <p:nvPr/>
        </p:nvSpPr>
        <p:spPr>
          <a:xfrm>
            <a:off x="8958700" y="2968110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Compute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65A2E-C6C1-4371-8543-819133C866C4}"/>
              </a:ext>
            </a:extLst>
          </p:cNvPr>
          <p:cNvSpPr/>
          <p:nvPr/>
        </p:nvSpPr>
        <p:spPr>
          <a:xfrm>
            <a:off x="6207805" y="2968111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Visualize</a:t>
            </a:r>
          </a:p>
        </p:txBody>
      </p:sp>
    </p:spTree>
    <p:extLst>
      <p:ext uri="{BB962C8B-B14F-4D97-AF65-F5344CB8AC3E}">
        <p14:creationId xmlns:p14="http://schemas.microsoft.com/office/powerpoint/2010/main" val="38749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081E71-FCF3-4D4B-8E28-DF026129D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4663" y="6619008"/>
            <a:ext cx="3611562" cy="23899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Internal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5C3CDB-4137-4EA0-BABE-2A99A251C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73" y="1216572"/>
            <a:ext cx="3250400" cy="1586122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9B41A01A-D00A-460D-AF1B-E5830E639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82" y="3530684"/>
            <a:ext cx="3364924" cy="83328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2A2957B-B4A9-474D-8BCD-F9A83FB9E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2" y="3063706"/>
            <a:ext cx="3535043" cy="1221431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87B5A00-6037-4C2B-B275-3D8FBC140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00" y="4681802"/>
            <a:ext cx="5312675" cy="1341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734DF5-EA06-4252-B18A-6F54F86600DA}"/>
              </a:ext>
            </a:extLst>
          </p:cNvPr>
          <p:cNvSpPr txBox="1"/>
          <p:nvPr/>
        </p:nvSpPr>
        <p:spPr>
          <a:xfrm>
            <a:off x="2609292" y="4127804"/>
            <a:ext cx="18716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2D2D2D"/>
                </a:solidFill>
                <a:latin typeface="AA Smart Sans"/>
              </a:rPr>
              <a:t>+ Marigold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CA4D6F-8A8F-43D3-9AF1-865B7A883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6" y="4761995"/>
            <a:ext cx="4149666" cy="136643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BD81B08-5969-4C7A-AF5D-0CFEE29B19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19652" r="5837" b="23899"/>
          <a:stretch/>
        </p:blipFill>
        <p:spPr>
          <a:xfrm>
            <a:off x="6224900" y="1102392"/>
            <a:ext cx="4403254" cy="15945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D91FE9-D925-464F-8A74-465A0DD7F65D}"/>
              </a:ext>
            </a:extLst>
          </p:cNvPr>
          <p:cNvSpPr txBox="1"/>
          <p:nvPr/>
        </p:nvSpPr>
        <p:spPr>
          <a:xfrm>
            <a:off x="6396629" y="2245319"/>
            <a:ext cx="4791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2D2D2D"/>
                </a:solidFill>
                <a:latin typeface="AA Smart Sans"/>
              </a:rPr>
              <a:t>Planetary Computer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C4B4ED24-714E-4608-9991-2ED96C3106DF}"/>
              </a:ext>
            </a:extLst>
          </p:cNvPr>
          <p:cNvSpPr txBox="1">
            <a:spLocks/>
          </p:cNvSpPr>
          <p:nvPr/>
        </p:nvSpPr>
        <p:spPr>
          <a:xfrm>
            <a:off x="400759" y="203576"/>
            <a:ext cx="11379369" cy="2207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58396" indent="-158396" algn="l" defTabSz="609585" rtl="0" eaLnBrk="1" latinLnBrk="0" hangingPunct="1">
              <a:spcBef>
                <a:spcPts val="1600"/>
              </a:spcBef>
              <a:buFont typeface="Arial" panose="020B0604020202020204" pitchFamily="34" charset="0"/>
              <a:buNone/>
              <a:defRPr sz="3200" b="0" i="0" kern="120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ts val="400"/>
              </a:spcBef>
              <a:buFont typeface="AA Smart Sans" panose="00000500000000000000" pitchFamily="50" charset="0"/>
              <a:buNone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396" marR="0" lvl="0" indent="-158396" algn="ctr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">
                      <a:srgbClr val="FF0000"/>
                    </a:gs>
                    <a:gs pos="30000">
                      <a:srgbClr val="031795"/>
                    </a:gs>
                    <a:gs pos="60000">
                      <a:srgbClr val="347FF6"/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25512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90EB-1084-EC44-92D7-AC146C479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0" y="1221317"/>
            <a:ext cx="11379369" cy="2207683"/>
          </a:xfrm>
        </p:spPr>
        <p:txBody>
          <a:bodyPr/>
          <a:lstStyle/>
          <a:p>
            <a:r>
              <a:rPr lang="en-GB" dirty="0"/>
              <a:t>Technology Stack</a:t>
            </a:r>
            <a:endParaRPr lang="en-GB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AD21A-C77B-4E38-B484-0B45E00E9A92}"/>
              </a:ext>
            </a:extLst>
          </p:cNvPr>
          <p:cNvSpPr/>
          <p:nvPr/>
        </p:nvSpPr>
        <p:spPr>
          <a:xfrm>
            <a:off x="695741" y="2177002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Store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12548-681E-4AA9-A094-084942D1263C}"/>
              </a:ext>
            </a:extLst>
          </p:cNvPr>
          <p:cNvSpPr/>
          <p:nvPr/>
        </p:nvSpPr>
        <p:spPr>
          <a:xfrm>
            <a:off x="3446636" y="2177004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C5C77D-0EC7-48C1-865F-430BF9FE7BA8}"/>
              </a:ext>
            </a:extLst>
          </p:cNvPr>
          <p:cNvSpPr/>
          <p:nvPr/>
        </p:nvSpPr>
        <p:spPr>
          <a:xfrm>
            <a:off x="8948426" y="2177000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Compute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65A2E-C6C1-4371-8543-819133C866C4}"/>
              </a:ext>
            </a:extLst>
          </p:cNvPr>
          <p:cNvSpPr/>
          <p:nvPr/>
        </p:nvSpPr>
        <p:spPr>
          <a:xfrm>
            <a:off x="6197531" y="2177001"/>
            <a:ext cx="2510327" cy="2027583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itchFamily="34" charset="0"/>
                <a:cs typeface="Arial" pitchFamily="34" charset="0"/>
              </a:rPr>
              <a:t>Visualize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1DCD0-12FE-42A3-9299-6C4D16BC80C3}"/>
              </a:ext>
            </a:extLst>
          </p:cNvPr>
          <p:cNvSpPr txBox="1"/>
          <p:nvPr/>
        </p:nvSpPr>
        <p:spPr>
          <a:xfrm>
            <a:off x="695741" y="4584988"/>
            <a:ext cx="27671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Azure</a:t>
            </a:r>
            <a:r>
              <a:rPr lang="en-GB" dirty="0"/>
              <a:t> </a:t>
            </a:r>
            <a:r>
              <a:rPr lang="en-GB" sz="2000" dirty="0">
                <a:latin typeface="Arial" panose="020B0604020202020204" pitchFamily="34" charset="0"/>
              </a:rPr>
              <a:t>Blob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</a:rPr>
              <a:t>Conversion to COG</a:t>
            </a:r>
            <a:br>
              <a:rPr lang="en-GB" sz="2000" i="1" dirty="0">
                <a:latin typeface="Arial" panose="020B0604020202020204" pitchFamily="34" charset="0"/>
              </a:rPr>
            </a:br>
            <a:r>
              <a:rPr lang="en-GB" sz="2000" i="1" dirty="0">
                <a:latin typeface="Arial" panose="020B0604020202020204" pitchFamily="34" charset="0"/>
              </a:rPr>
              <a:t>with </a:t>
            </a:r>
            <a:r>
              <a:rPr lang="en-GB" sz="2000" i="1" dirty="0" err="1">
                <a:latin typeface="Arial" panose="020B0604020202020204" pitchFamily="34" charset="0"/>
              </a:rPr>
              <a:t>rio</a:t>
            </a:r>
            <a:r>
              <a:rPr lang="en-GB" sz="2000" i="1" dirty="0">
                <a:latin typeface="Arial" panose="020B0604020202020204" pitchFamily="34" charset="0"/>
              </a:rPr>
              <a:t>-cog</a:t>
            </a:r>
            <a:endParaRPr lang="en-US" sz="2000" i="1" dirty="0">
              <a:latin typeface="Arial" panose="020B0604020202020204" pitchFamily="34" charset="0"/>
            </a:endParaRPr>
          </a:p>
        </p:txBody>
      </p:sp>
      <p:pic>
        <p:nvPicPr>
          <p:cNvPr id="13" name="Picture 2" descr="Microsoft Azure Logo | evolution history and meaning, PNG">
            <a:extLst>
              <a:ext uri="{FF2B5EF4-FFF2-40B4-BE49-F238E27FC236}">
                <a16:creationId xmlns:a16="http://schemas.microsoft.com/office/drawing/2014/main" id="{35D52813-DAF4-4530-9319-F37559DC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49" y="445730"/>
            <a:ext cx="3602804" cy="202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19E40D-40F7-4C6D-8C24-32870DBB2717}"/>
              </a:ext>
            </a:extLst>
          </p:cNvPr>
          <p:cNvSpPr txBox="1"/>
          <p:nvPr/>
        </p:nvSpPr>
        <p:spPr>
          <a:xfrm>
            <a:off x="3446636" y="4584988"/>
            <a:ext cx="2649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</a:rPr>
              <a:t>pgstac</a:t>
            </a:r>
            <a:r>
              <a:rPr lang="en-GB" sz="2000" dirty="0">
                <a:latin typeface="Arial" panose="020B0604020202020204" pitchFamily="34" charset="0"/>
              </a:rPr>
              <a:t> (Postgres)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stac-fastapi</a:t>
            </a:r>
            <a:endParaRPr lang="en-US" sz="2000" dirty="0"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rial" panose="020B0604020202020204" pitchFamily="34" charset="0"/>
              </a:rPr>
              <a:t>PySTAC</a:t>
            </a:r>
            <a:r>
              <a:rPr lang="en-US" sz="2000" i="1" dirty="0">
                <a:latin typeface="Arial" panose="020B0604020202020204" pitchFamily="34" charset="0"/>
              </a:rPr>
              <a:t> and</a:t>
            </a:r>
            <a:br>
              <a:rPr lang="en-US" sz="2000" i="1" dirty="0">
                <a:latin typeface="Arial" panose="020B0604020202020204" pitchFamily="34" charset="0"/>
              </a:rPr>
            </a:br>
            <a:r>
              <a:rPr lang="en-US" sz="2000" i="1" dirty="0" err="1">
                <a:latin typeface="Arial" panose="020B0604020202020204" pitchFamily="34" charset="0"/>
              </a:rPr>
              <a:t>rio-stac</a:t>
            </a:r>
            <a:r>
              <a:rPr lang="en-US" sz="2000" i="1" dirty="0">
                <a:latin typeface="Arial" panose="020B0604020202020204" pitchFamily="34" charset="0"/>
              </a:rPr>
              <a:t> for generating STAC items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B227F-026E-42CC-9018-F888BD8E4E82}"/>
              </a:ext>
            </a:extLst>
          </p:cNvPr>
          <p:cNvSpPr txBox="1"/>
          <p:nvPr/>
        </p:nvSpPr>
        <p:spPr>
          <a:xfrm>
            <a:off x="6199243" y="4597394"/>
            <a:ext cx="2649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</a:rPr>
              <a:t>TiTiler</a:t>
            </a: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</a:rPr>
              <a:t>TiTiler-pgstac</a:t>
            </a: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</a:rPr>
              <a:t>Custom viewer app (React &amp; </a:t>
            </a:r>
            <a:r>
              <a:rPr lang="en-GB" sz="2000" i="1" dirty="0" err="1">
                <a:latin typeface="Arial" panose="020B0604020202020204" pitchFamily="34" charset="0"/>
              </a:rPr>
              <a:t>FastAPI</a:t>
            </a:r>
            <a:r>
              <a:rPr lang="en-GB" sz="2000" i="1" dirty="0">
                <a:latin typeface="Arial" panose="020B0604020202020204" pitchFamily="34" charset="0"/>
              </a:rPr>
              <a:t>)</a:t>
            </a:r>
            <a:endParaRPr lang="en-US" sz="2000" i="1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A8E2D5-17A8-4B09-89D8-3B273E379FB2}"/>
              </a:ext>
            </a:extLst>
          </p:cNvPr>
          <p:cNvSpPr txBox="1"/>
          <p:nvPr/>
        </p:nvSpPr>
        <p:spPr>
          <a:xfrm>
            <a:off x="8948426" y="4612870"/>
            <a:ext cx="2649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</a:rPr>
              <a:t>Dask</a:t>
            </a:r>
            <a:r>
              <a:rPr lang="en-GB" sz="2000" dirty="0">
                <a:latin typeface="Arial" panose="020B0604020202020204" pitchFamily="34" charset="0"/>
              </a:rPr>
              <a:t> Gateway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</a:rPr>
              <a:t>DaskHub</a:t>
            </a:r>
            <a:r>
              <a:rPr lang="en-GB" sz="2000" dirty="0">
                <a:latin typeface="Arial" panose="020B0604020202020204" pitchFamily="34" charset="0"/>
              </a:rPr>
              <a:t> / </a:t>
            </a:r>
            <a:r>
              <a:rPr lang="en-GB" sz="2000" dirty="0" err="1">
                <a:latin typeface="Arial" panose="020B0604020202020204" pitchFamily="34" charset="0"/>
              </a:rPr>
              <a:t>JupyterHub</a:t>
            </a:r>
            <a:endParaRPr 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5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90EB-1084-EC44-92D7-AC146C479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0" y="358290"/>
            <a:ext cx="11379369" cy="2207683"/>
          </a:xfrm>
        </p:spPr>
        <p:txBody>
          <a:bodyPr/>
          <a:lstStyle/>
          <a:p>
            <a:r>
              <a:rPr lang="en-GB" sz="4000" dirty="0"/>
              <a:t>From zero to proof-of-concept demo in a month!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7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95AB45-70D6-4D53-8537-98404677C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7262EC-47E8-4308-BCB8-D1C085E748C7}"/>
              </a:ext>
            </a:extLst>
          </p:cNvPr>
          <p:cNvGrpSpPr/>
          <p:nvPr/>
        </p:nvGrpSpPr>
        <p:grpSpPr>
          <a:xfrm>
            <a:off x="1320413" y="1297744"/>
            <a:ext cx="9551174" cy="4733186"/>
            <a:chOff x="395950" y="2202758"/>
            <a:chExt cx="1908175" cy="14500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EC098D-7E1F-E445-ADE7-8AD7A80E8C2F}"/>
                </a:ext>
              </a:extLst>
            </p:cNvPr>
            <p:cNvSpPr/>
            <p:nvPr/>
          </p:nvSpPr>
          <p:spPr>
            <a:xfrm>
              <a:off x="395950" y="2571750"/>
              <a:ext cx="1908175" cy="1081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72000" tIns="108000" rIns="7200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Engaged small team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Good documentation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Easy to gradually increase complexity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static </a:t>
              </a:r>
              <a:r>
                <a:rPr lang="en-GB" sz="2800" dirty="0" err="1">
                  <a:latin typeface="Arial" panose="020B0604020202020204" pitchFamily="34" charset="0"/>
                </a:rPr>
                <a:t>catalog</a:t>
              </a:r>
              <a:r>
                <a:rPr lang="en-GB" sz="2800" dirty="0">
                  <a:latin typeface="Arial" panose="020B0604020202020204" pitchFamily="34" charset="0"/>
                </a:rPr>
                <a:t> → dynamic </a:t>
              </a:r>
              <a:r>
                <a:rPr lang="en-GB" sz="2800" dirty="0" err="1">
                  <a:latin typeface="Arial" panose="020B0604020202020204" pitchFamily="34" charset="0"/>
                </a:rPr>
                <a:t>catalog</a:t>
              </a:r>
              <a:endParaRPr lang="en-GB" sz="2800" dirty="0">
                <a:latin typeface="Arial" panose="020B0604020202020204" pitchFamily="34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tiling one image → mosaic tiling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Arial" panose="020B0604020202020204" pitchFamily="34" charset="0"/>
                </a:rPr>
                <a:t>Off-the-shelf demo apps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GB" sz="2800" dirty="0" err="1">
                  <a:latin typeface="Arial" panose="020B0604020202020204" pitchFamily="34" charset="0"/>
                </a:rPr>
                <a:t>Titiler</a:t>
              </a:r>
              <a:r>
                <a:rPr lang="en-GB" sz="2800" dirty="0">
                  <a:latin typeface="Arial" panose="020B0604020202020204" pitchFamily="34" charset="0"/>
                </a:rPr>
                <a:t> Viewer / </a:t>
              </a:r>
              <a:r>
                <a:rPr lang="en-GB" sz="2800" dirty="0" err="1">
                  <a:latin typeface="Arial" panose="020B0604020202020204" pitchFamily="34" charset="0"/>
                </a:rPr>
                <a:t>stacdiscovery</a:t>
              </a:r>
              <a:r>
                <a:rPr lang="en-GB" sz="2800" dirty="0">
                  <a:latin typeface="Arial" panose="020B0604020202020204" pitchFamily="34" charset="0"/>
                </a:rPr>
                <a:t> / Planetary Computer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800" b="1" dirty="0">
                  <a:latin typeface="Arial" panose="020B0604020202020204" pitchFamily="34" charset="0"/>
                </a:rPr>
                <a:t>Very responsive open-source projects &amp; community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94882E-0204-ED41-BE86-6E3A5B1FE599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How?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2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90EB-1084-EC44-92D7-AC146C479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2" y="337741"/>
            <a:ext cx="11379369" cy="2207683"/>
          </a:xfrm>
        </p:spPr>
        <p:txBody>
          <a:bodyPr/>
          <a:lstStyle/>
          <a:p>
            <a:r>
              <a:rPr lang="en-GB" sz="4000" dirty="0"/>
              <a:t>POC Viewer example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8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95AB45-70D6-4D53-8537-98404677C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85"/>
            <a:r>
              <a:rPr lang="en-US" dirty="0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A6DCA-7290-4834-A4D2-A09609159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6" y="1143237"/>
            <a:ext cx="11382375" cy="5124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1BFAB7-39E0-4BD9-B52E-7BC4943D510C}"/>
              </a:ext>
            </a:extLst>
          </p:cNvPr>
          <p:cNvSpPr/>
          <p:nvPr/>
        </p:nvSpPr>
        <p:spPr>
          <a:xfrm>
            <a:off x="404812" y="1144177"/>
            <a:ext cx="4126091" cy="3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E5AEE8-D73D-4AD6-9084-42CCC8167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481" b="15731"/>
          <a:stretch/>
        </p:blipFill>
        <p:spPr>
          <a:xfrm>
            <a:off x="488687" y="1740105"/>
            <a:ext cx="5467614" cy="4284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0E2C39-FB1E-4EF1-848B-D83AF919CD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481" b="15412"/>
          <a:stretch/>
        </p:blipFill>
        <p:spPr>
          <a:xfrm>
            <a:off x="6157119" y="1740105"/>
            <a:ext cx="5467614" cy="4300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0C63D2-5E87-4477-9897-421FFC9D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12" r="22869" b="13801"/>
          <a:stretch/>
        </p:blipFill>
        <p:spPr>
          <a:xfrm>
            <a:off x="6968690" y="1143237"/>
            <a:ext cx="2233061" cy="44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0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90EB-1084-EC44-92D7-AC146C479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2" y="337741"/>
            <a:ext cx="11379369" cy="2207683"/>
          </a:xfrm>
        </p:spPr>
        <p:txBody>
          <a:bodyPr/>
          <a:lstStyle/>
          <a:p>
            <a:r>
              <a:rPr lang="en-GB" sz="4000" dirty="0"/>
              <a:t>POC Viewer example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53D87-F085-48E4-97F8-458F227B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9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95AB45-70D6-4D53-8537-98404677C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1BFAB7-39E0-4BD9-B52E-7BC4943D510C}"/>
              </a:ext>
            </a:extLst>
          </p:cNvPr>
          <p:cNvSpPr/>
          <p:nvPr/>
        </p:nvSpPr>
        <p:spPr>
          <a:xfrm>
            <a:off x="404812" y="1144177"/>
            <a:ext cx="4126091" cy="3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DB38B4-60B9-4ABC-901D-39EB9BCAA321}"/>
              </a:ext>
            </a:extLst>
          </p:cNvPr>
          <p:cNvGrpSpPr/>
          <p:nvPr/>
        </p:nvGrpSpPr>
        <p:grpSpPr>
          <a:xfrm>
            <a:off x="412751" y="1093880"/>
            <a:ext cx="11374437" cy="5431013"/>
            <a:chOff x="408781" y="703464"/>
            <a:chExt cx="11374437" cy="54310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6EB85A-6BA1-46ED-A085-8FCF61006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81" y="723522"/>
              <a:ext cx="11374437" cy="54109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FD2947-4274-45DF-ADC9-49B05C4C01F2}"/>
                </a:ext>
              </a:extLst>
            </p:cNvPr>
            <p:cNvSpPr/>
            <p:nvPr/>
          </p:nvSpPr>
          <p:spPr>
            <a:xfrm>
              <a:off x="408781" y="703464"/>
              <a:ext cx="4126091" cy="38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126456E-1CFF-41C8-918C-59B053390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481" b="15731"/>
          <a:stretch/>
        </p:blipFill>
        <p:spPr>
          <a:xfrm>
            <a:off x="517427" y="1740105"/>
            <a:ext cx="5451573" cy="4275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723FD-5ACA-481D-99E1-32C194E22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2481" b="15412"/>
          <a:stretch/>
        </p:blipFill>
        <p:spPr>
          <a:xfrm>
            <a:off x="6152307" y="2003268"/>
            <a:ext cx="5451573" cy="42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3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1038791-D822-478B-B5B0-C95BE347974E}" vid="{34D5B73C-275E-4766-A595-AF490E6E6B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4670</TotalTime>
  <Words>415</Words>
  <Application>Microsoft Macintosh PowerPoint</Application>
  <PresentationFormat>Widescreen</PresentationFormat>
  <Paragraphs>118</Paragraphs>
  <Slides>12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AA Smart Sans</vt:lpstr>
      <vt:lpstr>Arial</vt:lpstr>
      <vt:lpstr>Calibri</vt:lpstr>
      <vt:lpstr>Calibri Light</vt:lpstr>
      <vt:lpstr>Office Theme</vt:lpstr>
      <vt:lpstr>Default Theme</vt:lpstr>
      <vt:lpstr>Image Hub at Anglo American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We’re hiring!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Title  Arial 28 Point</dc:title>
  <dc:creator>Wilson, Robin</dc:creator>
  <cp:lastModifiedBy>Robin Wilson</cp:lastModifiedBy>
  <cp:revision>4</cp:revision>
  <dcterms:created xsi:type="dcterms:W3CDTF">2022-04-04T08:22:12Z</dcterms:created>
  <dcterms:modified xsi:type="dcterms:W3CDTF">2022-04-14T21:07:17Z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2022-04-04T08:22:59Z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1a408c96-64dd-4040-8e6c-c141edc4232a</vt:lpwstr>
  </property>
  <property fmtid="{D5CDD505-2E9C-101B-9397-08002B2CF9AE}" pid="8" name="MSIP_Label_e3f2a5e4-10d8-4dfe-8082-7352c27520cb_ContentBits">
    <vt:lpwstr>1</vt:lpwstr>
  </property>
</Properties>
</file>